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78" r:id="rId4"/>
    <p:sldId id="279" r:id="rId5"/>
    <p:sldId id="280" r:id="rId6"/>
    <p:sldId id="281" r:id="rId7"/>
    <p:sldId id="282" r:id="rId8"/>
    <p:sldId id="259" r:id="rId9"/>
    <p:sldId id="258" r:id="rId10"/>
    <p:sldId id="260" r:id="rId11"/>
    <p:sldId id="261" r:id="rId12"/>
    <p:sldId id="286" r:id="rId13"/>
    <p:sldId id="262" r:id="rId14"/>
    <p:sldId id="263" r:id="rId15"/>
    <p:sldId id="287"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70" d="100"/>
          <a:sy n="70" d="100"/>
        </p:scale>
        <p:origin x="-133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EF16EF0-4EBD-46D2-98C2-878E9F7F432B}" type="datetimeFigureOut">
              <a:rPr lang="es-ES"/>
              <a:pPr>
                <a:defRPr/>
              </a:pPr>
              <a:t>07/07/2014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99E494B-74AF-4FD5-BC2D-EEE3FB00E23E}" type="slidenum">
              <a:rPr lang="es-ES"/>
              <a:pPr>
                <a:defRPr/>
              </a:pPr>
              <a:t>‹Nº›</a:t>
            </a:fld>
            <a:endParaRPr lang="es-ES"/>
          </a:p>
        </p:txBody>
      </p:sp>
    </p:spTree>
    <p:extLst>
      <p:ext uri="{BB962C8B-B14F-4D97-AF65-F5344CB8AC3E}">
        <p14:creationId xmlns:p14="http://schemas.microsoft.com/office/powerpoint/2010/main" val="146787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0B27497-606E-4F5D-8B01-FDBC6CF971E9}" type="datetimeFigureOut">
              <a:rPr lang="es-ES"/>
              <a:pPr>
                <a:defRPr/>
              </a:pPr>
              <a:t>07/07/2014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4B1E644-343F-49BD-B535-E2D800E6F64F}" type="slidenum">
              <a:rPr lang="es-ES"/>
              <a:pPr>
                <a:defRPr/>
              </a:pPr>
              <a:t>‹Nº›</a:t>
            </a:fld>
            <a:endParaRPr lang="es-ES"/>
          </a:p>
        </p:txBody>
      </p:sp>
    </p:spTree>
    <p:extLst>
      <p:ext uri="{BB962C8B-B14F-4D97-AF65-F5344CB8AC3E}">
        <p14:creationId xmlns:p14="http://schemas.microsoft.com/office/powerpoint/2010/main" val="352724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1F2FD2F-3AEE-4745-860A-9F4D1F170C5D}" type="datetimeFigureOut">
              <a:rPr lang="es-ES"/>
              <a:pPr>
                <a:defRPr/>
              </a:pPr>
              <a:t>07/07/2014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B4F15FB-7D00-4819-9ED5-D85DE929EF06}" type="slidenum">
              <a:rPr lang="es-ES"/>
              <a:pPr>
                <a:defRPr/>
              </a:pPr>
              <a:t>‹Nº›</a:t>
            </a:fld>
            <a:endParaRPr lang="es-ES"/>
          </a:p>
        </p:txBody>
      </p:sp>
    </p:spTree>
    <p:extLst>
      <p:ext uri="{BB962C8B-B14F-4D97-AF65-F5344CB8AC3E}">
        <p14:creationId xmlns:p14="http://schemas.microsoft.com/office/powerpoint/2010/main" val="407745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203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973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379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070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2203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09143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2106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4506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8F6980-E380-4B28-BAAC-FAA3638B72DE}" type="datetimeFigureOut">
              <a:rPr lang="es-ES"/>
              <a:pPr>
                <a:defRPr/>
              </a:pPr>
              <a:t>07/07/2014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77A32C-F5D7-4B72-A34C-F87CF13BD023}" type="slidenum">
              <a:rPr lang="es-ES"/>
              <a:pPr>
                <a:defRPr/>
              </a:pPr>
              <a:t>‹Nº›</a:t>
            </a:fld>
            <a:endParaRPr lang="es-ES"/>
          </a:p>
        </p:txBody>
      </p:sp>
    </p:spTree>
    <p:extLst>
      <p:ext uri="{BB962C8B-B14F-4D97-AF65-F5344CB8AC3E}">
        <p14:creationId xmlns:p14="http://schemas.microsoft.com/office/powerpoint/2010/main" val="728865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661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23628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0430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A7331A5-9ADC-4B00-B300-85B4410D190C}" type="datetimeFigureOut">
              <a:rPr lang="es-ES"/>
              <a:pPr>
                <a:defRPr/>
              </a:pPr>
              <a:t>07/07/2014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47D1D28-B8DC-4F01-9487-B01A47A5C877}" type="slidenum">
              <a:rPr lang="es-ES"/>
              <a:pPr>
                <a:defRPr/>
              </a:pPr>
              <a:t>‹Nº›</a:t>
            </a:fld>
            <a:endParaRPr lang="es-ES"/>
          </a:p>
        </p:txBody>
      </p:sp>
    </p:spTree>
    <p:extLst>
      <p:ext uri="{BB962C8B-B14F-4D97-AF65-F5344CB8AC3E}">
        <p14:creationId xmlns:p14="http://schemas.microsoft.com/office/powerpoint/2010/main" val="40831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0FC77A0-C4D1-485B-9584-8668A414E18E}" type="datetimeFigureOut">
              <a:rPr lang="es-ES"/>
              <a:pPr>
                <a:defRPr/>
              </a:pPr>
              <a:t>07/07/2014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7203C41-8FE1-4E93-B770-CA204C2F3EFD}" type="slidenum">
              <a:rPr lang="es-ES"/>
              <a:pPr>
                <a:defRPr/>
              </a:pPr>
              <a:t>‹Nº›</a:t>
            </a:fld>
            <a:endParaRPr lang="es-ES"/>
          </a:p>
        </p:txBody>
      </p:sp>
    </p:spTree>
    <p:extLst>
      <p:ext uri="{BB962C8B-B14F-4D97-AF65-F5344CB8AC3E}">
        <p14:creationId xmlns:p14="http://schemas.microsoft.com/office/powerpoint/2010/main" val="107313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5C26DA4-C8EB-40D2-A636-342FF42E4BB5}" type="datetimeFigureOut">
              <a:rPr lang="es-ES"/>
              <a:pPr>
                <a:defRPr/>
              </a:pPr>
              <a:t>07/07/2014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7CFB90D-97D1-4D73-B9F8-0EB498678134}" type="slidenum">
              <a:rPr lang="es-ES"/>
              <a:pPr>
                <a:defRPr/>
              </a:pPr>
              <a:t>‹Nº›</a:t>
            </a:fld>
            <a:endParaRPr lang="es-ES"/>
          </a:p>
        </p:txBody>
      </p:sp>
    </p:spTree>
    <p:extLst>
      <p:ext uri="{BB962C8B-B14F-4D97-AF65-F5344CB8AC3E}">
        <p14:creationId xmlns:p14="http://schemas.microsoft.com/office/powerpoint/2010/main" val="94094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E4F0C76-9E06-4D40-A489-E1E3DCCE2CC9}" type="datetimeFigureOut">
              <a:rPr lang="es-ES"/>
              <a:pPr>
                <a:defRPr/>
              </a:pPr>
              <a:t>07/07/2014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0F5842E-B0C1-437F-9A08-E339FEF4B041}" type="slidenum">
              <a:rPr lang="es-ES"/>
              <a:pPr>
                <a:defRPr/>
              </a:pPr>
              <a:t>‹Nº›</a:t>
            </a:fld>
            <a:endParaRPr lang="es-ES"/>
          </a:p>
        </p:txBody>
      </p:sp>
    </p:spTree>
    <p:extLst>
      <p:ext uri="{BB962C8B-B14F-4D97-AF65-F5344CB8AC3E}">
        <p14:creationId xmlns:p14="http://schemas.microsoft.com/office/powerpoint/2010/main" val="85600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F0FE20-A660-4F5F-9A48-70538CACAA72}" type="datetimeFigureOut">
              <a:rPr lang="es-ES"/>
              <a:pPr>
                <a:defRPr/>
              </a:pPr>
              <a:t>07/07/2014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7905DEB-4C2F-4FFE-932F-5F982C09D99A}" type="slidenum">
              <a:rPr lang="es-ES"/>
              <a:pPr>
                <a:defRPr/>
              </a:pPr>
              <a:t>‹Nº›</a:t>
            </a:fld>
            <a:endParaRPr lang="es-ES"/>
          </a:p>
        </p:txBody>
      </p:sp>
    </p:spTree>
    <p:extLst>
      <p:ext uri="{BB962C8B-B14F-4D97-AF65-F5344CB8AC3E}">
        <p14:creationId xmlns:p14="http://schemas.microsoft.com/office/powerpoint/2010/main" val="95046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D62EA40-4711-4433-97D7-25514A21EE78}" type="datetimeFigureOut">
              <a:rPr lang="es-ES"/>
              <a:pPr>
                <a:defRPr/>
              </a:pPr>
              <a:t>07/07/2014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2CE4E0A-2BFC-4944-A1F6-302AA7B4592C}" type="slidenum">
              <a:rPr lang="es-ES"/>
              <a:pPr>
                <a:defRPr/>
              </a:pPr>
              <a:t>‹Nº›</a:t>
            </a:fld>
            <a:endParaRPr lang="es-ES"/>
          </a:p>
        </p:txBody>
      </p:sp>
    </p:spTree>
    <p:extLst>
      <p:ext uri="{BB962C8B-B14F-4D97-AF65-F5344CB8AC3E}">
        <p14:creationId xmlns:p14="http://schemas.microsoft.com/office/powerpoint/2010/main" val="212340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BF0FEFD-9EB7-4A96-87D2-2FB5245AE60C}" type="datetimeFigureOut">
              <a:rPr lang="es-ES"/>
              <a:pPr>
                <a:defRPr/>
              </a:pPr>
              <a:t>07/07/2014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D49F62E-172C-4528-BA68-C58617C8C7F7}" type="slidenum">
              <a:rPr lang="es-ES"/>
              <a:pPr>
                <a:defRPr/>
              </a:pPr>
              <a:t>‹Nº›</a:t>
            </a:fld>
            <a:endParaRPr lang="es-ES"/>
          </a:p>
        </p:txBody>
      </p:sp>
    </p:spTree>
    <p:extLst>
      <p:ext uri="{BB962C8B-B14F-4D97-AF65-F5344CB8AC3E}">
        <p14:creationId xmlns:p14="http://schemas.microsoft.com/office/powerpoint/2010/main" val="284480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B956E3F-FF44-4624-8D8D-F0581E79E485}" type="datetimeFigureOut">
              <a:rPr lang="es-ES"/>
              <a:pPr>
                <a:defRPr/>
              </a:pPr>
              <a:t>07/07/2014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52AF4E-5A72-438D-9C15-BBF895378F07}" type="slidenum">
              <a:rPr lang="es-ES"/>
              <a:pPr>
                <a:defRPr/>
              </a:pPr>
              <a:t>‹Nº›</a:t>
            </a:fld>
            <a:endParaRPr lang="es-ES"/>
          </a:p>
        </p:txBody>
      </p:sp>
    </p:spTree>
    <p:extLst>
      <p:ext uri="{BB962C8B-B14F-4D97-AF65-F5344CB8AC3E}">
        <p14:creationId xmlns:p14="http://schemas.microsoft.com/office/powerpoint/2010/main" val="944442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6A340-61A6-4E54-A016-1919A347D33C}" type="datetimeFigureOut">
              <a:rPr lang="es-ES" smtClean="0">
                <a:solidFill>
                  <a:prstClr val="black">
                    <a:tint val="75000"/>
                  </a:prstClr>
                </a:solidFill>
              </a:rPr>
              <a:pPr/>
              <a:t>07/07/2014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0686B-6C82-40D3-A7CF-2399073E115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211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ctrTitle"/>
          </p:nvPr>
        </p:nvSpPr>
        <p:spPr>
          <a:xfrm>
            <a:off x="685800" y="3356992"/>
            <a:ext cx="7990656" cy="2592288"/>
          </a:xfrm>
        </p:spPr>
        <p:txBody>
          <a:bodyPr/>
          <a:lstStyle/>
          <a:p>
            <a:pPr eaLnBrk="1" hangingPunct="1"/>
            <a:r>
              <a:rPr lang="zh-CN" altLang="en-US" sz="4400" b="1" dirty="0" smtClean="0">
                <a:latin typeface="LilyUPC" panose="020B0604020202020204" pitchFamily="34" charset="-34"/>
                <a:ea typeface="华文新魏" charset="-122"/>
                <a:cs typeface="LilyUPC" panose="020B0604020202020204" pitchFamily="34" charset="-34"/>
              </a:rPr>
              <a:t>2.4</a:t>
            </a:r>
            <a:r>
              <a:rPr lang="en-US" altLang="zh-CN" sz="4400" b="1" dirty="0" smtClean="0">
                <a:latin typeface="LilyUPC" panose="020B0604020202020204" pitchFamily="34" charset="-34"/>
                <a:ea typeface="华文新魏" charset="-122"/>
                <a:cs typeface="LilyUPC" panose="020B0604020202020204" pitchFamily="34" charset="-34"/>
              </a:rPr>
              <a:t>G </a:t>
            </a:r>
            <a:r>
              <a:rPr lang="en-US" altLang="zh-CN" b="1" dirty="0" smtClean="0">
                <a:latin typeface="LilyUPC" panose="020B0604020202020204" pitchFamily="34" charset="-34"/>
                <a:ea typeface="华文新魏" charset="-122"/>
                <a:cs typeface="LilyUPC" panose="020B0604020202020204" pitchFamily="34" charset="-34"/>
              </a:rPr>
              <a:t>Wireless Overtaking System</a:t>
            </a:r>
            <a:br>
              <a:rPr lang="en-US" altLang="zh-CN" b="1" dirty="0" smtClean="0">
                <a:latin typeface="LilyUPC" panose="020B0604020202020204" pitchFamily="34" charset="-34"/>
                <a:ea typeface="华文新魏" charset="-122"/>
                <a:cs typeface="LilyUPC" panose="020B0604020202020204" pitchFamily="34" charset="-34"/>
              </a:rPr>
            </a:br>
            <a:r>
              <a:rPr lang="en-US" altLang="zh-CN" b="1" dirty="0" smtClean="0">
                <a:latin typeface="LilyUPC" panose="020B0604020202020204" pitchFamily="34" charset="-34"/>
                <a:ea typeface="华文新魏" charset="-122"/>
                <a:cs typeface="LilyUPC" panose="020B0604020202020204" pitchFamily="34" charset="-34"/>
              </a:rPr>
              <a:t/>
            </a:r>
            <a:br>
              <a:rPr lang="en-US" altLang="zh-CN" b="1" dirty="0" smtClean="0">
                <a:latin typeface="LilyUPC" panose="020B0604020202020204" pitchFamily="34" charset="-34"/>
                <a:ea typeface="华文新魏" charset="-122"/>
                <a:cs typeface="LilyUPC" panose="020B0604020202020204" pitchFamily="34" charset="-34"/>
              </a:rPr>
            </a:br>
            <a:r>
              <a:rPr lang="en-US" altLang="zh-CN" b="1" dirty="0" smtClean="0">
                <a:ea typeface="华文新魏" charset="-122"/>
              </a:rPr>
              <a:t/>
            </a:r>
            <a:br>
              <a:rPr lang="en-US" altLang="zh-CN" b="1" dirty="0" smtClean="0">
                <a:ea typeface="华文新魏" charset="-122"/>
              </a:rPr>
            </a:br>
            <a:r>
              <a:rPr lang="en-US" altLang="zh-CN" sz="3200" b="1" dirty="0" smtClean="0">
                <a:solidFill>
                  <a:srgbClr val="00B050"/>
                </a:solidFill>
                <a:ea typeface="华文新魏" charset="-122"/>
              </a:rPr>
              <a:t>Product launch November 2014</a:t>
            </a:r>
            <a:endParaRPr lang="zh-CN" altLang="en-US" sz="3200" b="1" dirty="0" smtClean="0">
              <a:solidFill>
                <a:srgbClr val="00B050"/>
              </a:solidFill>
              <a:ea typeface="华文新魏" charset="-122"/>
            </a:endParaRPr>
          </a:p>
        </p:txBody>
      </p:sp>
      <p:sp>
        <p:nvSpPr>
          <p:cNvPr id="6" name="Rectangle 2"/>
          <p:cNvSpPr txBox="1">
            <a:spLocks noChangeArrowheads="1"/>
          </p:cNvSpPr>
          <p:nvPr/>
        </p:nvSpPr>
        <p:spPr bwMode="auto">
          <a:xfrm>
            <a:off x="685800" y="1697038"/>
            <a:ext cx="77724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ES" altLang="zh-CN" sz="9600" b="1" dirty="0" smtClean="0">
                <a:latin typeface="LilyUPC" panose="020B0604020202020204" pitchFamily="34" charset="-34"/>
                <a:ea typeface="华文新魏" charset="-122"/>
                <a:cs typeface="LilyUPC" panose="020B0604020202020204" pitchFamily="34" charset="-34"/>
              </a:rPr>
              <a:t>SCX </a:t>
            </a:r>
            <a:r>
              <a:rPr lang="es-ES" altLang="zh-CN" sz="9600" b="1" dirty="0" smtClean="0">
                <a:solidFill>
                  <a:srgbClr val="FF0000"/>
                </a:solidFill>
                <a:latin typeface="LilyUPC" panose="020B0604020202020204" pitchFamily="34" charset="-34"/>
                <a:ea typeface="华文新魏" charset="-122"/>
                <a:cs typeface="LilyUPC" panose="020B0604020202020204" pitchFamily="34" charset="-34"/>
              </a:rPr>
              <a:t>WOS</a:t>
            </a:r>
            <a:endParaRPr lang="zh-CN" altLang="en-US" sz="9600" b="1" dirty="0" smtClean="0">
              <a:solidFill>
                <a:srgbClr val="FF0000"/>
              </a:solidFill>
              <a:latin typeface="LilyUPC" panose="020B0604020202020204" pitchFamily="34" charset="-34"/>
              <a:ea typeface="华文新魏" charset="-122"/>
              <a:cs typeface="LilyUPC" panose="020B0604020202020204" pitchFamily="34" charset="-34"/>
            </a:endParaRPr>
          </a:p>
        </p:txBody>
      </p:sp>
      <p:pic>
        <p:nvPicPr>
          <p:cNvPr id="8"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933" y="0"/>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79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smtClean="0">
                <a:solidFill>
                  <a:prstClr val="white"/>
                </a:solidFill>
                <a:effectLst>
                  <a:outerShdw blurRad="38100" dist="38100" dir="2700000" algn="tl">
                    <a:srgbClr val="000000">
                      <a:alpha val="43137"/>
                    </a:srgbClr>
                  </a:outerShdw>
                </a:effectLst>
                <a:latin typeface="Arial Black" panose="020B0A04020102020204" pitchFamily="34" charset="0"/>
              </a:rPr>
              <a:t>WOS </a:t>
            </a: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System </a:t>
            </a: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smtClean="0">
                <a:solidFill>
                  <a:prstClr val="white"/>
                </a:solidFill>
                <a:effectLst>
                  <a:outerShdw blurRad="38100" dist="38100" dir="2700000" algn="tl">
                    <a:srgbClr val="000000">
                      <a:alpha val="43137"/>
                    </a:srgbClr>
                  </a:outerShdw>
                </a:effectLst>
                <a:latin typeface="Arial Black" panose="020B0A04020102020204" pitchFamily="34" charset="0"/>
              </a:rPr>
              <a:t>RACE </a:t>
            </a: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REVOLUTION</a:t>
            </a:r>
          </a:p>
        </p:txBody>
      </p:sp>
      <p:sp>
        <p:nvSpPr>
          <p:cNvPr id="2" name="1 CuadroTexto"/>
          <p:cNvSpPr txBox="1"/>
          <p:nvPr/>
        </p:nvSpPr>
        <p:spPr>
          <a:xfrm>
            <a:off x="395536" y="476672"/>
            <a:ext cx="8424936" cy="4893647"/>
          </a:xfrm>
          <a:prstGeom prst="rect">
            <a:avLst/>
          </a:prstGeom>
          <a:noFill/>
        </p:spPr>
        <p:txBody>
          <a:bodyPr wrap="square" rtlCol="0">
            <a:spAutoFit/>
          </a:bodyPr>
          <a:lstStyle/>
          <a:p>
            <a:pPr marL="285750" indent="-285750">
              <a:buFont typeface="Arial" charset="0"/>
              <a:buChar char="•"/>
            </a:pPr>
            <a:r>
              <a:rPr lang="en-US" sz="2600" b="1" dirty="0" smtClean="0">
                <a:solidFill>
                  <a:prstClr val="white"/>
                </a:solidFill>
              </a:rPr>
              <a:t>Same function as the former basic SCX Digital set.</a:t>
            </a:r>
          </a:p>
          <a:p>
            <a:pPr marL="285750" indent="-285750">
              <a:buFont typeface="Arial" charset="0"/>
              <a:buChar char="•"/>
            </a:pPr>
            <a:endParaRPr lang="en-US" sz="2600" b="1" dirty="0" smtClean="0">
              <a:solidFill>
                <a:prstClr val="white"/>
              </a:solidFill>
            </a:endParaRPr>
          </a:p>
          <a:p>
            <a:pPr marL="285750" indent="-285750">
              <a:buFont typeface="Arial" charset="0"/>
              <a:buChar char="•"/>
            </a:pPr>
            <a:r>
              <a:rPr lang="en-US" sz="2600" b="1" dirty="0" smtClean="0">
                <a:solidFill>
                  <a:prstClr val="white"/>
                </a:solidFill>
              </a:rPr>
              <a:t>Plus ADDITIONAL FUNCTIONS / IMPROVEMENTS:</a:t>
            </a:r>
          </a:p>
          <a:p>
            <a:pPr marL="742950" lvl="1" indent="-285750">
              <a:buFont typeface="Arial" charset="0"/>
              <a:buChar char="•"/>
            </a:pPr>
            <a:r>
              <a:rPr lang="en-US" sz="2600" b="1" dirty="0" smtClean="0">
                <a:solidFill>
                  <a:prstClr val="white"/>
                </a:solidFill>
              </a:rPr>
              <a:t>Wireless hand throttles with rechargeable batteries.</a:t>
            </a:r>
          </a:p>
          <a:p>
            <a:pPr marL="742950" lvl="1" indent="-285750">
              <a:buFont typeface="Arial" charset="0"/>
              <a:buChar char="•"/>
            </a:pPr>
            <a:r>
              <a:rPr lang="en-US" sz="2600" b="1" dirty="0" smtClean="0">
                <a:solidFill>
                  <a:prstClr val="white"/>
                </a:solidFill>
              </a:rPr>
              <a:t>Real car sound in each hand throttle.</a:t>
            </a:r>
          </a:p>
          <a:p>
            <a:pPr marL="742950" lvl="1" indent="-285750">
              <a:buFont typeface="Arial" charset="0"/>
              <a:buChar char="•"/>
            </a:pPr>
            <a:r>
              <a:rPr lang="en-US" sz="2600" b="1" dirty="0" smtClean="0">
                <a:solidFill>
                  <a:prstClr val="white"/>
                </a:solidFill>
              </a:rPr>
              <a:t>Individual car lights switched on/off in the hand controller of the corresponding car.</a:t>
            </a:r>
          </a:p>
          <a:p>
            <a:pPr marL="742950" lvl="1" indent="-285750">
              <a:buFont typeface="Arial" charset="0"/>
              <a:buChar char="•"/>
            </a:pPr>
            <a:r>
              <a:rPr lang="en-US" sz="2600" b="1" dirty="0" smtClean="0">
                <a:solidFill>
                  <a:prstClr val="white"/>
                </a:solidFill>
              </a:rPr>
              <a:t>Cars with braking lights.</a:t>
            </a:r>
          </a:p>
          <a:p>
            <a:pPr marL="742950" lvl="1" indent="-285750">
              <a:buFont typeface="Arial" charset="0"/>
              <a:buChar char="•"/>
            </a:pPr>
            <a:r>
              <a:rPr lang="en-US" sz="2600" b="1" dirty="0" smtClean="0">
                <a:solidFill>
                  <a:prstClr val="white"/>
                </a:solidFill>
              </a:rPr>
              <a:t>Individual programming / synchronization of every car with its corresponding hand controller.</a:t>
            </a:r>
          </a:p>
          <a:p>
            <a:pPr marL="742950" lvl="1" indent="-285750">
              <a:buFont typeface="Arial" charset="0"/>
              <a:buChar char="•"/>
            </a:pPr>
            <a:r>
              <a:rPr lang="en-US" sz="2600" b="1" dirty="0" smtClean="0">
                <a:solidFill>
                  <a:prstClr val="white"/>
                </a:solidFill>
              </a:rPr>
              <a:t>Switch in the cars which allows them to be used both in WOS and analogue racetracks. </a:t>
            </a:r>
            <a:endParaRPr lang="en-US" sz="2600" b="1" dirty="0">
              <a:solidFill>
                <a:prstClr val="white"/>
              </a:solidFill>
            </a:endParaRPr>
          </a:p>
        </p:txBody>
      </p:sp>
      <p:sp>
        <p:nvSpPr>
          <p:cNvPr id="12" name="11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W10134X500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761034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smtClean="0">
                <a:solidFill>
                  <a:prstClr val="white"/>
                </a:solidFill>
                <a:effectLst>
                  <a:outerShdw blurRad="38100" dist="38100" dir="2700000" algn="tl">
                    <a:srgbClr val="000000">
                      <a:alpha val="43137"/>
                    </a:srgbClr>
                  </a:outerShdw>
                </a:effectLst>
                <a:latin typeface="Arial Black" panose="020B0A04020102020204" pitchFamily="34" charset="0"/>
              </a:rPr>
              <a:t>WOS Syste</a:t>
            </a: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m</a:t>
            </a:r>
            <a:endParaRPr lang="en-US" sz="1600" i="1" dirty="0">
              <a:solidFill>
                <a:prstClr val="white"/>
              </a:solidFill>
              <a:effectLst>
                <a:outerShdw blurRad="38100" dist="38100" dir="2700000" algn="tl">
                  <a:srgbClr val="000000">
                    <a:alpha val="43137"/>
                  </a:srgbClr>
                </a:outerShdw>
              </a:effectLst>
              <a:latin typeface="Arial Black" panose="020B0A04020102020204" pitchFamily="34" charset="0"/>
            </a:endParaRP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smtClean="0">
                <a:solidFill>
                  <a:prstClr val="white"/>
                </a:solidFill>
                <a:effectLst>
                  <a:outerShdw blurRad="38100" dist="38100" dir="2700000" algn="tl">
                    <a:srgbClr val="000000">
                      <a:alpha val="43137"/>
                    </a:srgbClr>
                  </a:outerShdw>
                </a:effectLst>
                <a:latin typeface="Arial Black" panose="020B0A04020102020204" pitchFamily="34" charset="0"/>
              </a:rPr>
              <a:t>RACE </a:t>
            </a: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REVOLUTION</a:t>
            </a:r>
          </a:p>
        </p:txBody>
      </p:sp>
      <p:sp>
        <p:nvSpPr>
          <p:cNvPr id="2" name="1 CuadroTexto"/>
          <p:cNvSpPr txBox="1"/>
          <p:nvPr/>
        </p:nvSpPr>
        <p:spPr>
          <a:xfrm>
            <a:off x="395536" y="551577"/>
            <a:ext cx="8424936" cy="4893647"/>
          </a:xfrm>
          <a:prstGeom prst="rect">
            <a:avLst/>
          </a:prstGeom>
          <a:noFill/>
        </p:spPr>
        <p:txBody>
          <a:bodyPr wrap="square" rtlCol="0">
            <a:spAutoFit/>
          </a:bodyPr>
          <a:lstStyle/>
          <a:p>
            <a:pPr marL="285750" indent="-285750">
              <a:buFont typeface="Arial" charset="0"/>
              <a:buChar char="•"/>
            </a:pPr>
            <a:r>
              <a:rPr lang="es-ES" sz="2600" b="1" dirty="0" smtClean="0">
                <a:solidFill>
                  <a:prstClr val="white"/>
                </a:solidFill>
              </a:rPr>
              <a:t>SET COMPOSITION:</a:t>
            </a:r>
            <a:endParaRPr lang="es-ES" sz="2600" b="1" dirty="0">
              <a:solidFill>
                <a:prstClr val="white"/>
              </a:solidFill>
            </a:endParaRPr>
          </a:p>
          <a:p>
            <a:pPr marL="742950" lvl="1" indent="-285750">
              <a:buFont typeface="Arial" charset="0"/>
              <a:buChar char="•"/>
            </a:pPr>
            <a:r>
              <a:rPr lang="es-ES" sz="2600" b="1" dirty="0">
                <a:solidFill>
                  <a:prstClr val="white"/>
                </a:solidFill>
              </a:rPr>
              <a:t>6</a:t>
            </a:r>
            <a:r>
              <a:rPr lang="es-ES" sz="2600" b="1" dirty="0" smtClean="0">
                <a:solidFill>
                  <a:prstClr val="white"/>
                </a:solidFill>
              </a:rPr>
              <a:t> standard </a:t>
            </a:r>
            <a:r>
              <a:rPr lang="es-ES" sz="2600" b="1" dirty="0" err="1" smtClean="0">
                <a:solidFill>
                  <a:prstClr val="white"/>
                </a:solidFill>
              </a:rPr>
              <a:t>straights</a:t>
            </a:r>
            <a:r>
              <a:rPr lang="es-ES" sz="2600" b="1" dirty="0" smtClean="0">
                <a:solidFill>
                  <a:prstClr val="white"/>
                </a:solidFill>
              </a:rPr>
              <a:t>.</a:t>
            </a:r>
          </a:p>
          <a:p>
            <a:pPr marL="742950" lvl="1" indent="-285750">
              <a:buFont typeface="Arial" charset="0"/>
              <a:buChar char="•"/>
            </a:pPr>
            <a:r>
              <a:rPr lang="es-ES" sz="2600" b="1" dirty="0" smtClean="0">
                <a:solidFill>
                  <a:prstClr val="white"/>
                </a:solidFill>
              </a:rPr>
              <a:t>8 standard curves.</a:t>
            </a:r>
          </a:p>
          <a:p>
            <a:pPr marL="742950" lvl="1" indent="-285750">
              <a:buFont typeface="Arial" charset="0"/>
              <a:buChar char="•"/>
            </a:pPr>
            <a:r>
              <a:rPr lang="es-ES" sz="2600" b="1" dirty="0" smtClean="0">
                <a:solidFill>
                  <a:prstClr val="white"/>
                </a:solidFill>
              </a:rPr>
              <a:t>2 </a:t>
            </a:r>
            <a:r>
              <a:rPr lang="es-ES" sz="2600" b="1" dirty="0" err="1" smtClean="0">
                <a:solidFill>
                  <a:prstClr val="white"/>
                </a:solidFill>
              </a:rPr>
              <a:t>double</a:t>
            </a:r>
            <a:r>
              <a:rPr lang="es-ES" sz="2600" b="1" dirty="0" smtClean="0">
                <a:solidFill>
                  <a:prstClr val="white"/>
                </a:solidFill>
              </a:rPr>
              <a:t> </a:t>
            </a:r>
            <a:r>
              <a:rPr lang="es-ES" sz="2600" b="1" dirty="0" err="1" smtClean="0">
                <a:solidFill>
                  <a:prstClr val="white"/>
                </a:solidFill>
              </a:rPr>
              <a:t>lane</a:t>
            </a:r>
            <a:r>
              <a:rPr lang="es-ES" sz="2600" b="1" dirty="0" smtClean="0">
                <a:solidFill>
                  <a:prstClr val="white"/>
                </a:solidFill>
              </a:rPr>
              <a:t> </a:t>
            </a:r>
            <a:r>
              <a:rPr lang="es-ES" sz="2600" b="1" dirty="0" err="1" smtClean="0">
                <a:solidFill>
                  <a:prstClr val="white"/>
                </a:solidFill>
              </a:rPr>
              <a:t>change</a:t>
            </a:r>
            <a:r>
              <a:rPr lang="es-ES" sz="2600" b="1" dirty="0" smtClean="0">
                <a:solidFill>
                  <a:prstClr val="white"/>
                </a:solidFill>
              </a:rPr>
              <a:t> </a:t>
            </a:r>
            <a:r>
              <a:rPr lang="es-ES" sz="2600" b="1" dirty="0" err="1" smtClean="0">
                <a:solidFill>
                  <a:prstClr val="white"/>
                </a:solidFill>
              </a:rPr>
              <a:t>straights</a:t>
            </a:r>
            <a:r>
              <a:rPr lang="es-ES" sz="2600" b="1" dirty="0" smtClean="0">
                <a:solidFill>
                  <a:prstClr val="white"/>
                </a:solidFill>
              </a:rPr>
              <a:t>.</a:t>
            </a:r>
          </a:p>
          <a:p>
            <a:pPr marL="742950" lvl="1" indent="-285750">
              <a:buFont typeface="Arial" charset="0"/>
              <a:buChar char="•"/>
            </a:pPr>
            <a:r>
              <a:rPr lang="es-ES" sz="2600" b="1" dirty="0" smtClean="0">
                <a:solidFill>
                  <a:prstClr val="white"/>
                </a:solidFill>
              </a:rPr>
              <a:t>1 </a:t>
            </a:r>
            <a:r>
              <a:rPr lang="es-ES" sz="2600" b="1" dirty="0" err="1" smtClean="0">
                <a:solidFill>
                  <a:prstClr val="white"/>
                </a:solidFill>
              </a:rPr>
              <a:t>connection</a:t>
            </a:r>
            <a:r>
              <a:rPr lang="es-ES" sz="2600" b="1" dirty="0" smtClean="0">
                <a:solidFill>
                  <a:prstClr val="white"/>
                </a:solidFill>
              </a:rPr>
              <a:t> </a:t>
            </a:r>
            <a:r>
              <a:rPr lang="es-ES" sz="2600" b="1" dirty="0" err="1" smtClean="0">
                <a:solidFill>
                  <a:prstClr val="white"/>
                </a:solidFill>
              </a:rPr>
              <a:t>track</a:t>
            </a:r>
            <a:r>
              <a:rPr lang="es-ES" sz="2600" b="1" dirty="0" smtClean="0">
                <a:solidFill>
                  <a:prstClr val="white"/>
                </a:solidFill>
              </a:rPr>
              <a:t>.</a:t>
            </a:r>
          </a:p>
          <a:p>
            <a:pPr marL="742950" lvl="1" indent="-285750">
              <a:buFont typeface="Arial" charset="0"/>
              <a:buChar char="•"/>
            </a:pPr>
            <a:r>
              <a:rPr lang="es-ES" sz="2600" b="1" dirty="0" smtClean="0">
                <a:solidFill>
                  <a:prstClr val="white"/>
                </a:solidFill>
              </a:rPr>
              <a:t>1 standard </a:t>
            </a:r>
            <a:r>
              <a:rPr lang="es-ES" sz="2600" b="1" dirty="0" err="1" smtClean="0">
                <a:solidFill>
                  <a:prstClr val="white"/>
                </a:solidFill>
              </a:rPr>
              <a:t>straight</a:t>
            </a:r>
            <a:r>
              <a:rPr lang="es-ES" sz="2600" b="1" dirty="0" smtClean="0">
                <a:solidFill>
                  <a:prstClr val="white"/>
                </a:solidFill>
              </a:rPr>
              <a:t> </a:t>
            </a:r>
            <a:r>
              <a:rPr lang="es-ES" sz="2600" b="1" dirty="0" err="1" smtClean="0">
                <a:solidFill>
                  <a:prstClr val="white"/>
                </a:solidFill>
              </a:rPr>
              <a:t>with</a:t>
            </a:r>
            <a:r>
              <a:rPr lang="es-ES" sz="2600" b="1" dirty="0" smtClean="0">
                <a:solidFill>
                  <a:prstClr val="white"/>
                </a:solidFill>
              </a:rPr>
              <a:t> </a:t>
            </a:r>
            <a:r>
              <a:rPr lang="es-ES" sz="2600" b="1" dirty="0" err="1" smtClean="0">
                <a:solidFill>
                  <a:prstClr val="white"/>
                </a:solidFill>
              </a:rPr>
              <a:t>painted</a:t>
            </a:r>
            <a:r>
              <a:rPr lang="es-ES" sz="2600" b="1" dirty="0" smtClean="0">
                <a:solidFill>
                  <a:prstClr val="white"/>
                </a:solidFill>
              </a:rPr>
              <a:t> </a:t>
            </a:r>
            <a:r>
              <a:rPr lang="es-ES" sz="2600" b="1" dirty="0" err="1" smtClean="0">
                <a:solidFill>
                  <a:prstClr val="white"/>
                </a:solidFill>
              </a:rPr>
              <a:t>numbers</a:t>
            </a:r>
            <a:r>
              <a:rPr lang="es-ES" sz="2600" b="1" dirty="0" smtClean="0">
                <a:solidFill>
                  <a:prstClr val="white"/>
                </a:solidFill>
              </a:rPr>
              <a:t> 3-6.</a:t>
            </a:r>
          </a:p>
          <a:p>
            <a:pPr marL="742950" lvl="1" indent="-285750">
              <a:buFont typeface="Arial" charset="0"/>
              <a:buChar char="•"/>
            </a:pPr>
            <a:r>
              <a:rPr lang="es-ES" sz="2600" b="1" dirty="0" smtClean="0">
                <a:solidFill>
                  <a:prstClr val="white"/>
                </a:solidFill>
              </a:rPr>
              <a:t>8 standard red </a:t>
            </a:r>
            <a:r>
              <a:rPr lang="es-ES" sz="2600" b="1" dirty="0" err="1" smtClean="0">
                <a:solidFill>
                  <a:prstClr val="white"/>
                </a:solidFill>
              </a:rPr>
              <a:t>fences</a:t>
            </a:r>
            <a:r>
              <a:rPr lang="es-ES" sz="2600" b="1" dirty="0" smtClean="0">
                <a:solidFill>
                  <a:prstClr val="white"/>
                </a:solidFill>
              </a:rPr>
              <a:t> (</a:t>
            </a:r>
            <a:r>
              <a:rPr lang="es-ES" sz="2600" b="1" dirty="0" err="1" smtClean="0">
                <a:solidFill>
                  <a:prstClr val="white"/>
                </a:solidFill>
              </a:rPr>
              <a:t>without</a:t>
            </a:r>
            <a:r>
              <a:rPr lang="es-ES" sz="2600" b="1" dirty="0" smtClean="0">
                <a:solidFill>
                  <a:prstClr val="white"/>
                </a:solidFill>
              </a:rPr>
              <a:t> </a:t>
            </a:r>
            <a:r>
              <a:rPr lang="es-ES" sz="2600" b="1" dirty="0" err="1" smtClean="0">
                <a:solidFill>
                  <a:prstClr val="white"/>
                </a:solidFill>
              </a:rPr>
              <a:t>borders</a:t>
            </a:r>
            <a:r>
              <a:rPr lang="es-ES" sz="2600" b="1" dirty="0" smtClean="0">
                <a:solidFill>
                  <a:prstClr val="white"/>
                </a:solidFill>
              </a:rPr>
              <a:t>).</a:t>
            </a:r>
          </a:p>
          <a:p>
            <a:pPr marL="742950" lvl="1" indent="-285750">
              <a:buFont typeface="Arial" charset="0"/>
              <a:buChar char="•"/>
            </a:pPr>
            <a:r>
              <a:rPr lang="es-ES" sz="2600" b="1" dirty="0" smtClean="0">
                <a:solidFill>
                  <a:prstClr val="white"/>
                </a:solidFill>
              </a:rPr>
              <a:t>WITHOUT </a:t>
            </a:r>
            <a:r>
              <a:rPr lang="es-ES" sz="2600" b="1" dirty="0" err="1" smtClean="0">
                <a:solidFill>
                  <a:prstClr val="white"/>
                </a:solidFill>
              </a:rPr>
              <a:t>power</a:t>
            </a:r>
            <a:r>
              <a:rPr lang="es-ES" sz="2600" b="1" dirty="0" smtClean="0">
                <a:solidFill>
                  <a:prstClr val="white"/>
                </a:solidFill>
              </a:rPr>
              <a:t> line.</a:t>
            </a:r>
          </a:p>
          <a:p>
            <a:pPr marL="742950" lvl="1" indent="-285750">
              <a:buFont typeface="Arial" charset="0"/>
              <a:buChar char="•"/>
            </a:pPr>
            <a:r>
              <a:rPr lang="es-ES" sz="2600" b="1" dirty="0" smtClean="0">
                <a:solidFill>
                  <a:prstClr val="white"/>
                </a:solidFill>
              </a:rPr>
              <a:t>2 </a:t>
            </a:r>
            <a:r>
              <a:rPr lang="es-ES" sz="2600" b="1" dirty="0" smtClean="0">
                <a:solidFill>
                  <a:prstClr val="white"/>
                </a:solidFill>
              </a:rPr>
              <a:t>cars </a:t>
            </a:r>
            <a:r>
              <a:rPr lang="es-ES" sz="2600" b="1" dirty="0" err="1" smtClean="0">
                <a:solidFill>
                  <a:prstClr val="white"/>
                </a:solidFill>
              </a:rPr>
              <a:t>with</a:t>
            </a:r>
            <a:r>
              <a:rPr lang="es-ES" sz="2600" b="1" dirty="0" smtClean="0">
                <a:solidFill>
                  <a:prstClr val="white"/>
                </a:solidFill>
              </a:rPr>
              <a:t> </a:t>
            </a:r>
            <a:r>
              <a:rPr lang="es-ES" sz="2600" b="1" dirty="0" err="1" smtClean="0">
                <a:solidFill>
                  <a:prstClr val="white"/>
                </a:solidFill>
              </a:rPr>
              <a:t>lights</a:t>
            </a:r>
            <a:r>
              <a:rPr lang="es-ES" sz="2600" b="1" dirty="0" smtClean="0">
                <a:solidFill>
                  <a:prstClr val="white"/>
                </a:solidFill>
              </a:rPr>
              <a:t> (and </a:t>
            </a:r>
            <a:r>
              <a:rPr lang="es-ES" sz="2600" b="1" dirty="0" err="1" smtClean="0">
                <a:solidFill>
                  <a:prstClr val="white"/>
                </a:solidFill>
              </a:rPr>
              <a:t>simplified</a:t>
            </a:r>
            <a:r>
              <a:rPr lang="es-ES" sz="2600" b="1" dirty="0" smtClean="0">
                <a:solidFill>
                  <a:prstClr val="white"/>
                </a:solidFill>
              </a:rPr>
              <a:t> </a:t>
            </a:r>
            <a:r>
              <a:rPr lang="es-ES" sz="2600" b="1" dirty="0" err="1" smtClean="0">
                <a:solidFill>
                  <a:prstClr val="white"/>
                </a:solidFill>
              </a:rPr>
              <a:t>liveries</a:t>
            </a:r>
            <a:r>
              <a:rPr lang="es-ES" sz="2600" b="1" dirty="0" smtClean="0">
                <a:solidFill>
                  <a:prstClr val="white"/>
                </a:solidFill>
              </a:rPr>
              <a:t>): </a:t>
            </a:r>
            <a:r>
              <a:rPr lang="es-ES" sz="2600" b="1" dirty="0" smtClean="0">
                <a:solidFill>
                  <a:prstClr val="white"/>
                </a:solidFill>
              </a:rPr>
              <a:t>BMW M3 GT2 </a:t>
            </a:r>
            <a:r>
              <a:rPr lang="es-ES" sz="2600" b="1" dirty="0" smtClean="0">
                <a:solidFill>
                  <a:prstClr val="white"/>
                </a:solidFill>
              </a:rPr>
              <a:t>«</a:t>
            </a:r>
            <a:r>
              <a:rPr lang="es-ES" sz="2600" b="1" dirty="0" err="1" smtClean="0">
                <a:solidFill>
                  <a:prstClr val="white"/>
                </a:solidFill>
              </a:rPr>
              <a:t>Crowne</a:t>
            </a:r>
            <a:r>
              <a:rPr lang="es-ES" sz="2600" b="1" dirty="0" smtClean="0">
                <a:solidFill>
                  <a:prstClr val="white"/>
                </a:solidFill>
              </a:rPr>
              <a:t> Plaza» and </a:t>
            </a:r>
            <a:r>
              <a:rPr lang="es-ES" sz="2600" b="1" dirty="0" err="1" smtClean="0">
                <a:solidFill>
                  <a:prstClr val="white"/>
                </a:solidFill>
              </a:rPr>
              <a:t>Corvette</a:t>
            </a:r>
            <a:r>
              <a:rPr lang="es-ES" sz="2600" b="1" dirty="0" smtClean="0">
                <a:solidFill>
                  <a:prstClr val="white"/>
                </a:solidFill>
              </a:rPr>
              <a:t> C6R GT Open.</a:t>
            </a:r>
          </a:p>
          <a:p>
            <a:pPr marL="742950" lvl="1" indent="-285750">
              <a:buFont typeface="Arial" charset="0"/>
              <a:buChar char="•"/>
            </a:pPr>
            <a:r>
              <a:rPr lang="es-ES" sz="2600" b="1" dirty="0" smtClean="0">
                <a:solidFill>
                  <a:prstClr val="white"/>
                </a:solidFill>
              </a:rPr>
              <a:t>2 WOS </a:t>
            </a:r>
            <a:r>
              <a:rPr lang="es-ES" sz="2600" b="1" dirty="0" err="1" smtClean="0">
                <a:solidFill>
                  <a:prstClr val="white"/>
                </a:solidFill>
              </a:rPr>
              <a:t>basic</a:t>
            </a:r>
            <a:r>
              <a:rPr lang="es-ES" sz="2600" b="1" dirty="0" smtClean="0">
                <a:solidFill>
                  <a:prstClr val="white"/>
                </a:solidFill>
              </a:rPr>
              <a:t> </a:t>
            </a:r>
            <a:r>
              <a:rPr lang="es-ES" sz="2600" b="1" dirty="0" err="1" smtClean="0">
                <a:solidFill>
                  <a:prstClr val="white"/>
                </a:solidFill>
              </a:rPr>
              <a:t>hand</a:t>
            </a:r>
            <a:r>
              <a:rPr lang="es-ES" sz="2600" b="1" dirty="0" smtClean="0">
                <a:solidFill>
                  <a:prstClr val="white"/>
                </a:solidFill>
              </a:rPr>
              <a:t> </a:t>
            </a:r>
            <a:r>
              <a:rPr lang="es-ES" sz="2600" b="1" dirty="0" err="1" smtClean="0">
                <a:solidFill>
                  <a:prstClr val="white"/>
                </a:solidFill>
              </a:rPr>
              <a:t>controllers</a:t>
            </a:r>
            <a:r>
              <a:rPr lang="es-ES" sz="2600" b="1" dirty="0" smtClean="0">
                <a:solidFill>
                  <a:prstClr val="white"/>
                </a:solidFill>
              </a:rPr>
              <a:t>.</a:t>
            </a:r>
          </a:p>
          <a:p>
            <a:pPr marL="742950" lvl="1" indent="-285750">
              <a:buFont typeface="Arial" charset="0"/>
              <a:buChar char="•"/>
            </a:pPr>
            <a:r>
              <a:rPr lang="es-ES" sz="2600" b="1" dirty="0" smtClean="0">
                <a:solidFill>
                  <a:prstClr val="white"/>
                </a:solidFill>
              </a:rPr>
              <a:t>1 </a:t>
            </a:r>
            <a:r>
              <a:rPr lang="es-ES" sz="2600" b="1" dirty="0" err="1" smtClean="0">
                <a:solidFill>
                  <a:prstClr val="white"/>
                </a:solidFill>
              </a:rPr>
              <a:t>transformer</a:t>
            </a:r>
            <a:r>
              <a:rPr lang="es-ES" sz="2600" b="1" dirty="0" smtClean="0">
                <a:solidFill>
                  <a:prstClr val="white"/>
                </a:solidFill>
              </a:rPr>
              <a:t>.</a:t>
            </a:r>
            <a:endParaRPr lang="es-ES" sz="2600" b="1" dirty="0">
              <a:solidFill>
                <a:prstClr val="white"/>
              </a:solidFill>
            </a:endParaRPr>
          </a:p>
        </p:txBody>
      </p:sp>
      <p:sp>
        <p:nvSpPr>
          <p:cNvPr id="12" name="11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W10134X500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73648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WxxxxxS500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Digital System </a:t>
            </a: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PILOT-FULL CONTROL</a:t>
            </a:r>
          </a:p>
        </p:txBody>
      </p:sp>
      <p:pic>
        <p:nvPicPr>
          <p:cNvPr id="9" name="Picture 23" descr="\\ed15\EBMAC\EBMAC_COMUN\COMUN\SCX\VISUALS PRODUCTOS SCX SCALEXTRIC\DE SCX A SCALEXTRIC\Fuel Control Scalextric.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87624" y="611910"/>
            <a:ext cx="6711077" cy="490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C:\Users\l_porcelatti\Desktop\MKTG\Propuestas coches 2013\tapas 2013\tapas 2013\AF_SCX_D_GT_BR_TZ_low.jpg"/>
          <p:cNvPicPr>
            <a:picLocks noChangeAspect="1" noChangeArrowheads="1"/>
          </p:cNvPicPr>
          <p:nvPr/>
        </p:nvPicPr>
        <p:blipFill rotWithShape="1">
          <a:blip r:embed="rId5">
            <a:extLst>
              <a:ext uri="{28A0092B-C50C-407E-A947-70E740481C1C}">
                <a14:useLocalDpi xmlns:a14="http://schemas.microsoft.com/office/drawing/2010/main" val="0"/>
              </a:ext>
            </a:extLst>
          </a:blip>
          <a:srcRect r="54818" b="75993"/>
          <a:stretch/>
        </p:blipFill>
        <p:spPr bwMode="auto">
          <a:xfrm>
            <a:off x="1187624" y="980728"/>
            <a:ext cx="35791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611560" y="5013176"/>
            <a:ext cx="5463996" cy="369332"/>
          </a:xfrm>
          <a:prstGeom prst="rect">
            <a:avLst/>
          </a:prstGeom>
          <a:solidFill>
            <a:srgbClr val="FFFF00"/>
          </a:solidFill>
          <a:ln>
            <a:solidFill>
              <a:srgbClr val="FFFF00"/>
            </a:solidFill>
          </a:ln>
        </p:spPr>
        <p:txBody>
          <a:bodyPr wrap="none" rtlCol="0">
            <a:spAutoFit/>
          </a:bodyPr>
          <a:lstStyle/>
          <a:p>
            <a:r>
              <a:rPr lang="es-ES" dirty="0" err="1" smtClean="0"/>
              <a:t>Attention</a:t>
            </a:r>
            <a:r>
              <a:rPr lang="es-ES" dirty="0" smtClean="0"/>
              <a:t>: </a:t>
            </a:r>
            <a:r>
              <a:rPr lang="es-ES" dirty="0" err="1" smtClean="0"/>
              <a:t>Packaging</a:t>
            </a:r>
            <a:r>
              <a:rPr lang="es-ES" dirty="0" smtClean="0"/>
              <a:t> to be </a:t>
            </a:r>
            <a:r>
              <a:rPr lang="es-ES" dirty="0" err="1" smtClean="0"/>
              <a:t>reworked</a:t>
            </a:r>
            <a:r>
              <a:rPr lang="es-ES" dirty="0" smtClean="0"/>
              <a:t> </a:t>
            </a:r>
            <a:r>
              <a:rPr lang="es-ES" dirty="0" err="1" smtClean="0"/>
              <a:t>with</a:t>
            </a:r>
            <a:r>
              <a:rPr lang="es-ES" dirty="0" smtClean="0"/>
              <a:t> WOS </a:t>
            </a:r>
            <a:r>
              <a:rPr lang="es-ES" dirty="0" err="1" smtClean="0"/>
              <a:t>branding</a:t>
            </a:r>
            <a:endParaRPr lang="es-ES" dirty="0"/>
          </a:p>
        </p:txBody>
      </p:sp>
    </p:spTree>
    <p:extLst>
      <p:ext uri="{BB962C8B-B14F-4D97-AF65-F5344CB8AC3E}">
        <p14:creationId xmlns:p14="http://schemas.microsoft.com/office/powerpoint/2010/main" val="3846797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451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W10135X500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smtClean="0">
                <a:solidFill>
                  <a:prstClr val="white"/>
                </a:solidFill>
                <a:effectLst>
                  <a:outerShdw blurRad="38100" dist="38100" dir="2700000" algn="tl">
                    <a:srgbClr val="000000">
                      <a:alpha val="43137"/>
                    </a:srgbClr>
                  </a:outerShdw>
                </a:effectLst>
                <a:latin typeface="Arial Black" panose="020B0A04020102020204" pitchFamily="34" charset="0"/>
              </a:rPr>
              <a:t>WOS System</a:t>
            </a:r>
            <a:endParaRPr lang="en-US" sz="1600" i="1" dirty="0">
              <a:solidFill>
                <a:prstClr val="white"/>
              </a:solidFill>
              <a:effectLst>
                <a:outerShdw blurRad="38100" dist="38100" dir="2700000" algn="tl">
                  <a:srgbClr val="000000">
                    <a:alpha val="43137"/>
                  </a:srgbClr>
                </a:outerShdw>
              </a:effectLst>
              <a:latin typeface="Arial Black" panose="020B0A04020102020204" pitchFamily="34" charset="0"/>
            </a:endParaRP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PILOT-FULL CONTROL</a:t>
            </a:r>
          </a:p>
        </p:txBody>
      </p:sp>
      <p:sp>
        <p:nvSpPr>
          <p:cNvPr id="12" name="11 CuadroTexto"/>
          <p:cNvSpPr txBox="1"/>
          <p:nvPr/>
        </p:nvSpPr>
        <p:spPr>
          <a:xfrm>
            <a:off x="395536" y="551577"/>
            <a:ext cx="8424936" cy="4893647"/>
          </a:xfrm>
          <a:prstGeom prst="rect">
            <a:avLst/>
          </a:prstGeom>
          <a:noFill/>
        </p:spPr>
        <p:txBody>
          <a:bodyPr wrap="square" rtlCol="0">
            <a:spAutoFit/>
          </a:bodyPr>
          <a:lstStyle/>
          <a:p>
            <a:pPr marL="285750" indent="-285750">
              <a:buFont typeface="Arial" charset="0"/>
              <a:buChar char="•"/>
            </a:pPr>
            <a:r>
              <a:rPr lang="en-US" sz="3200" b="1" dirty="0" smtClean="0">
                <a:solidFill>
                  <a:prstClr val="white"/>
                </a:solidFill>
              </a:rPr>
              <a:t>ADDITIONAL FUNCTIONS:</a:t>
            </a:r>
          </a:p>
          <a:p>
            <a:pPr marL="742950" lvl="1" indent="-285750">
              <a:buFont typeface="Arial" charset="0"/>
              <a:buChar char="•"/>
            </a:pPr>
            <a:r>
              <a:rPr lang="en-US" sz="2800" dirty="0" smtClean="0">
                <a:solidFill>
                  <a:prstClr val="white"/>
                </a:solidFill>
              </a:rPr>
              <a:t>Hand throttles with level-indicating LED lights.</a:t>
            </a:r>
          </a:p>
          <a:p>
            <a:pPr marL="742950" lvl="1" indent="-285750">
              <a:buFont typeface="Arial" charset="0"/>
              <a:buChar char="•"/>
            </a:pPr>
            <a:r>
              <a:rPr lang="en-US" sz="2800" dirty="0" smtClean="0">
                <a:solidFill>
                  <a:prstClr val="white"/>
                </a:solidFill>
              </a:rPr>
              <a:t>Programming of car braking intensity for individual cars.</a:t>
            </a:r>
          </a:p>
          <a:p>
            <a:pPr marL="742950" lvl="1" indent="-285750">
              <a:buFont typeface="Arial" charset="0"/>
              <a:buChar char="•"/>
            </a:pPr>
            <a:r>
              <a:rPr lang="en-US" sz="2800" dirty="0" smtClean="0">
                <a:solidFill>
                  <a:prstClr val="white"/>
                </a:solidFill>
              </a:rPr>
              <a:t>Programming of maximum speed for individual cars.</a:t>
            </a:r>
          </a:p>
          <a:p>
            <a:pPr marL="742950" lvl="1" indent="-285750">
              <a:buFont typeface="Arial" charset="0"/>
              <a:buChar char="•"/>
            </a:pPr>
            <a:r>
              <a:rPr lang="en-US" sz="2800" dirty="0" smtClean="0">
                <a:solidFill>
                  <a:prstClr val="white"/>
                </a:solidFill>
              </a:rPr>
              <a:t>Ghost car function.</a:t>
            </a:r>
          </a:p>
          <a:p>
            <a:pPr marL="742950" lvl="1" indent="-285750">
              <a:buFont typeface="Arial" charset="0"/>
              <a:buChar char="•"/>
            </a:pPr>
            <a:r>
              <a:rPr lang="en-US" sz="2800" dirty="0" smtClean="0">
                <a:solidFill>
                  <a:prstClr val="white"/>
                </a:solidFill>
              </a:rPr>
              <a:t>Pace car function.</a:t>
            </a:r>
          </a:p>
          <a:p>
            <a:pPr marL="742950" lvl="1" indent="-285750">
              <a:buFont typeface="Arial" charset="0"/>
              <a:buChar char="•"/>
            </a:pPr>
            <a:r>
              <a:rPr lang="en-US" sz="2800" dirty="0" smtClean="0">
                <a:solidFill>
                  <a:prstClr val="white"/>
                </a:solidFill>
              </a:rPr>
              <a:t>Race start lights in the central unit.</a:t>
            </a:r>
          </a:p>
          <a:p>
            <a:pPr marL="742950" lvl="1" indent="-285750">
              <a:buFont typeface="Arial" charset="0"/>
              <a:buChar char="•"/>
            </a:pPr>
            <a:r>
              <a:rPr lang="en-US" sz="2800" dirty="0" smtClean="0">
                <a:solidFill>
                  <a:prstClr val="white"/>
                </a:solidFill>
              </a:rPr>
              <a:t>Race start control in the central unit.</a:t>
            </a:r>
          </a:p>
          <a:p>
            <a:pPr marL="742950" lvl="1" indent="-285750">
              <a:buFont typeface="Arial" charset="0"/>
              <a:buChar char="•"/>
            </a:pPr>
            <a:r>
              <a:rPr lang="en-US" sz="2800" dirty="0" smtClean="0">
                <a:solidFill>
                  <a:prstClr val="white"/>
                </a:solidFill>
              </a:rPr>
              <a:t>Race finish control in the central unit. </a:t>
            </a:r>
            <a:endParaRPr lang="en-US" sz="3200" b="1" dirty="0">
              <a:solidFill>
                <a:prstClr val="white"/>
              </a:solidFill>
            </a:endParaRPr>
          </a:p>
        </p:txBody>
      </p:sp>
    </p:spTree>
    <p:extLst>
      <p:ext uri="{BB962C8B-B14F-4D97-AF65-F5344CB8AC3E}">
        <p14:creationId xmlns:p14="http://schemas.microsoft.com/office/powerpoint/2010/main" val="400599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W10135X500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smtClean="0">
                <a:solidFill>
                  <a:prstClr val="white"/>
                </a:solidFill>
                <a:effectLst>
                  <a:outerShdw blurRad="38100" dist="38100" dir="2700000" algn="tl">
                    <a:srgbClr val="000000">
                      <a:alpha val="43137"/>
                    </a:srgbClr>
                  </a:outerShdw>
                </a:effectLst>
                <a:latin typeface="Arial Black" panose="020B0A04020102020204" pitchFamily="34" charset="0"/>
              </a:rPr>
              <a:t>WOS </a:t>
            </a: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System </a:t>
            </a: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PILOT-FULL CONTROL</a:t>
            </a:r>
          </a:p>
        </p:txBody>
      </p:sp>
      <p:sp>
        <p:nvSpPr>
          <p:cNvPr id="13" name="12 CuadroTexto"/>
          <p:cNvSpPr txBox="1"/>
          <p:nvPr/>
        </p:nvSpPr>
        <p:spPr>
          <a:xfrm>
            <a:off x="395536" y="260648"/>
            <a:ext cx="8424936" cy="5478423"/>
          </a:xfrm>
          <a:prstGeom prst="rect">
            <a:avLst/>
          </a:prstGeom>
          <a:noFill/>
        </p:spPr>
        <p:txBody>
          <a:bodyPr wrap="square" rtlCol="0">
            <a:spAutoFit/>
          </a:bodyPr>
          <a:lstStyle/>
          <a:p>
            <a:pPr marL="285750" indent="-285750">
              <a:buFont typeface="Arial" charset="0"/>
              <a:buChar char="•"/>
            </a:pPr>
            <a:r>
              <a:rPr lang="es-ES" sz="2500" b="1" dirty="0" smtClean="0">
                <a:solidFill>
                  <a:prstClr val="white"/>
                </a:solidFill>
              </a:rPr>
              <a:t>SET COMPOSITION:</a:t>
            </a:r>
            <a:endParaRPr lang="es-ES" sz="2500" b="1" dirty="0">
              <a:solidFill>
                <a:prstClr val="white"/>
              </a:solidFill>
            </a:endParaRPr>
          </a:p>
          <a:p>
            <a:pPr marL="742950" lvl="1" indent="-285750">
              <a:buFont typeface="Arial" charset="0"/>
              <a:buChar char="•"/>
            </a:pPr>
            <a:r>
              <a:rPr lang="es-ES" sz="2500" b="1" dirty="0">
                <a:solidFill>
                  <a:prstClr val="white"/>
                </a:solidFill>
              </a:rPr>
              <a:t>7</a:t>
            </a:r>
            <a:r>
              <a:rPr lang="es-ES" sz="2500" b="1" dirty="0" smtClean="0">
                <a:solidFill>
                  <a:prstClr val="white"/>
                </a:solidFill>
              </a:rPr>
              <a:t> </a:t>
            </a:r>
            <a:r>
              <a:rPr lang="es-ES" sz="2500" b="1" dirty="0" smtClean="0">
                <a:solidFill>
                  <a:prstClr val="white"/>
                </a:solidFill>
              </a:rPr>
              <a:t>standard </a:t>
            </a:r>
            <a:r>
              <a:rPr lang="es-ES" sz="2500" b="1" dirty="0" err="1" smtClean="0">
                <a:solidFill>
                  <a:prstClr val="white"/>
                </a:solidFill>
              </a:rPr>
              <a:t>straights</a:t>
            </a:r>
            <a:r>
              <a:rPr lang="es-ES" sz="2500" b="1" dirty="0" smtClean="0">
                <a:solidFill>
                  <a:prstClr val="white"/>
                </a:solidFill>
              </a:rPr>
              <a:t>.</a:t>
            </a:r>
            <a:endParaRPr lang="es-ES" sz="2500" b="1" dirty="0" smtClean="0">
              <a:solidFill>
                <a:prstClr val="white"/>
              </a:solidFill>
            </a:endParaRPr>
          </a:p>
          <a:p>
            <a:pPr marL="742950" lvl="1" indent="-285750">
              <a:buFont typeface="Arial" charset="0"/>
              <a:buChar char="•"/>
            </a:pPr>
            <a:r>
              <a:rPr lang="es-ES" sz="2500" b="1" dirty="0" smtClean="0">
                <a:solidFill>
                  <a:prstClr val="white"/>
                </a:solidFill>
              </a:rPr>
              <a:t>8 </a:t>
            </a:r>
            <a:r>
              <a:rPr lang="es-ES" sz="2500" b="1" dirty="0" smtClean="0">
                <a:solidFill>
                  <a:prstClr val="white"/>
                </a:solidFill>
              </a:rPr>
              <a:t>standard curves.</a:t>
            </a:r>
            <a:endParaRPr lang="es-ES" sz="2500" b="1" dirty="0" smtClean="0">
              <a:solidFill>
                <a:prstClr val="white"/>
              </a:solidFill>
            </a:endParaRPr>
          </a:p>
          <a:p>
            <a:pPr marL="742950" lvl="1" indent="-285750">
              <a:buFont typeface="Arial" charset="0"/>
              <a:buChar char="•"/>
            </a:pPr>
            <a:r>
              <a:rPr lang="es-ES" sz="2500" b="1" dirty="0">
                <a:solidFill>
                  <a:prstClr val="white"/>
                </a:solidFill>
              </a:rPr>
              <a:t>3</a:t>
            </a:r>
            <a:r>
              <a:rPr lang="es-ES" sz="2500" b="1" dirty="0" smtClean="0">
                <a:solidFill>
                  <a:prstClr val="white"/>
                </a:solidFill>
              </a:rPr>
              <a:t> </a:t>
            </a:r>
            <a:r>
              <a:rPr lang="es-ES" sz="2500" b="1" dirty="0" err="1" smtClean="0">
                <a:solidFill>
                  <a:prstClr val="white"/>
                </a:solidFill>
              </a:rPr>
              <a:t>lane</a:t>
            </a:r>
            <a:r>
              <a:rPr lang="es-ES" sz="2500" b="1" dirty="0" err="1" smtClean="0">
                <a:solidFill>
                  <a:prstClr val="white"/>
                </a:solidFill>
              </a:rPr>
              <a:t>-change</a:t>
            </a:r>
            <a:r>
              <a:rPr lang="es-ES" sz="2500" b="1" dirty="0" smtClean="0">
                <a:solidFill>
                  <a:prstClr val="white"/>
                </a:solidFill>
              </a:rPr>
              <a:t> </a:t>
            </a:r>
            <a:r>
              <a:rPr lang="es-ES" sz="2500" b="1" dirty="0" err="1" smtClean="0">
                <a:solidFill>
                  <a:prstClr val="white"/>
                </a:solidFill>
              </a:rPr>
              <a:t>straights</a:t>
            </a:r>
            <a:r>
              <a:rPr lang="es-ES" sz="2500" b="1" dirty="0" smtClean="0">
                <a:solidFill>
                  <a:prstClr val="white"/>
                </a:solidFill>
              </a:rPr>
              <a:t>.</a:t>
            </a:r>
            <a:endParaRPr lang="es-ES" sz="2500" b="1" dirty="0" smtClean="0">
              <a:solidFill>
                <a:prstClr val="white"/>
              </a:solidFill>
            </a:endParaRPr>
          </a:p>
          <a:p>
            <a:pPr marL="742950" lvl="1" indent="-285750">
              <a:buFont typeface="Arial" charset="0"/>
              <a:buChar char="•"/>
            </a:pPr>
            <a:r>
              <a:rPr lang="es-ES" sz="2500" b="1" dirty="0" smtClean="0">
                <a:solidFill>
                  <a:prstClr val="white"/>
                </a:solidFill>
              </a:rPr>
              <a:t>1 </a:t>
            </a:r>
            <a:r>
              <a:rPr lang="es-ES" sz="2500" b="1" dirty="0" err="1" smtClean="0">
                <a:solidFill>
                  <a:prstClr val="white"/>
                </a:solidFill>
              </a:rPr>
              <a:t>connection</a:t>
            </a:r>
            <a:r>
              <a:rPr lang="es-ES" sz="2500" b="1" dirty="0" smtClean="0">
                <a:solidFill>
                  <a:prstClr val="white"/>
                </a:solidFill>
              </a:rPr>
              <a:t> </a:t>
            </a:r>
            <a:r>
              <a:rPr lang="es-ES" sz="2500" b="1" dirty="0" err="1" smtClean="0">
                <a:solidFill>
                  <a:prstClr val="white"/>
                </a:solidFill>
              </a:rPr>
              <a:t>straight</a:t>
            </a:r>
            <a:r>
              <a:rPr lang="es-ES" sz="2500" b="1" dirty="0" smtClean="0">
                <a:solidFill>
                  <a:prstClr val="white"/>
                </a:solidFill>
              </a:rPr>
              <a:t>.</a:t>
            </a:r>
            <a:endParaRPr lang="es-ES" sz="2500" b="1" dirty="0" smtClean="0">
              <a:solidFill>
                <a:prstClr val="white"/>
              </a:solidFill>
            </a:endParaRPr>
          </a:p>
          <a:p>
            <a:pPr marL="742950" lvl="1" indent="-285750">
              <a:buFont typeface="Arial" charset="0"/>
              <a:buChar char="•"/>
            </a:pPr>
            <a:r>
              <a:rPr lang="es-ES" sz="2500" b="1" dirty="0" smtClean="0">
                <a:solidFill>
                  <a:prstClr val="white"/>
                </a:solidFill>
              </a:rPr>
              <a:t>1 </a:t>
            </a:r>
            <a:r>
              <a:rPr lang="es-ES" sz="2500" b="1" dirty="0" smtClean="0">
                <a:solidFill>
                  <a:prstClr val="white"/>
                </a:solidFill>
              </a:rPr>
              <a:t>standard </a:t>
            </a:r>
            <a:r>
              <a:rPr lang="es-ES" sz="2500" b="1" dirty="0" err="1" smtClean="0">
                <a:solidFill>
                  <a:prstClr val="white"/>
                </a:solidFill>
              </a:rPr>
              <a:t>straight</a:t>
            </a:r>
            <a:r>
              <a:rPr lang="es-ES" sz="2500" b="1" dirty="0" smtClean="0">
                <a:solidFill>
                  <a:prstClr val="white"/>
                </a:solidFill>
              </a:rPr>
              <a:t> </a:t>
            </a:r>
            <a:r>
              <a:rPr lang="es-ES" sz="2500" b="1" dirty="0" err="1" smtClean="0">
                <a:solidFill>
                  <a:prstClr val="white"/>
                </a:solidFill>
              </a:rPr>
              <a:t>painted</a:t>
            </a:r>
            <a:r>
              <a:rPr lang="es-ES" sz="2500" b="1" dirty="0" smtClean="0">
                <a:solidFill>
                  <a:prstClr val="white"/>
                </a:solidFill>
              </a:rPr>
              <a:t> 3-6</a:t>
            </a:r>
            <a:r>
              <a:rPr lang="es-ES" sz="2500" b="1" dirty="0" smtClean="0">
                <a:solidFill>
                  <a:prstClr val="white"/>
                </a:solidFill>
              </a:rPr>
              <a:t>.</a:t>
            </a:r>
          </a:p>
          <a:p>
            <a:pPr marL="742950" lvl="1" indent="-285750">
              <a:buFont typeface="Arial" charset="0"/>
              <a:buChar char="•"/>
            </a:pPr>
            <a:r>
              <a:rPr lang="es-ES" sz="2500" b="1" dirty="0" smtClean="0">
                <a:solidFill>
                  <a:prstClr val="white"/>
                </a:solidFill>
              </a:rPr>
              <a:t>8 </a:t>
            </a:r>
            <a:r>
              <a:rPr lang="es-ES" sz="2500" b="1" dirty="0" err="1" smtClean="0">
                <a:solidFill>
                  <a:prstClr val="white"/>
                </a:solidFill>
              </a:rPr>
              <a:t>Barriers</a:t>
            </a:r>
            <a:r>
              <a:rPr lang="es-ES" sz="2500" b="1" dirty="0" err="1" smtClean="0">
                <a:solidFill>
                  <a:prstClr val="white"/>
                </a:solidFill>
              </a:rPr>
              <a:t>+Borders</a:t>
            </a:r>
            <a:r>
              <a:rPr lang="es-ES" sz="2500" b="1" dirty="0" smtClean="0">
                <a:solidFill>
                  <a:prstClr val="white"/>
                </a:solidFill>
              </a:rPr>
              <a:t> </a:t>
            </a:r>
            <a:r>
              <a:rPr lang="es-ES" sz="2500" b="1" dirty="0" err="1" smtClean="0">
                <a:solidFill>
                  <a:prstClr val="white"/>
                </a:solidFill>
              </a:rPr>
              <a:t>for</a:t>
            </a:r>
            <a:r>
              <a:rPr lang="es-ES" sz="2500" b="1" dirty="0" smtClean="0">
                <a:solidFill>
                  <a:prstClr val="white"/>
                </a:solidFill>
              </a:rPr>
              <a:t> standard curve</a:t>
            </a:r>
            <a:r>
              <a:rPr lang="es-ES" sz="2500" b="1" dirty="0" smtClean="0">
                <a:solidFill>
                  <a:prstClr val="white"/>
                </a:solidFill>
              </a:rPr>
              <a:t>.</a:t>
            </a:r>
            <a:endParaRPr lang="es-ES" sz="2500" b="1" dirty="0">
              <a:solidFill>
                <a:prstClr val="white"/>
              </a:solidFill>
            </a:endParaRPr>
          </a:p>
          <a:p>
            <a:pPr marL="742950" lvl="1" indent="-285750">
              <a:buFont typeface="Arial" charset="0"/>
              <a:buChar char="•"/>
            </a:pPr>
            <a:r>
              <a:rPr lang="es-ES" sz="2500" b="1" dirty="0" smtClean="0">
                <a:solidFill>
                  <a:prstClr val="white"/>
                </a:solidFill>
              </a:rPr>
              <a:t>4 </a:t>
            </a:r>
            <a:r>
              <a:rPr lang="es-ES" sz="2500" b="1" dirty="0" err="1" smtClean="0">
                <a:solidFill>
                  <a:prstClr val="white"/>
                </a:solidFill>
              </a:rPr>
              <a:t>Barriers+Borders</a:t>
            </a:r>
            <a:r>
              <a:rPr lang="es-ES" sz="2500" b="1" dirty="0" smtClean="0">
                <a:solidFill>
                  <a:prstClr val="white"/>
                </a:solidFill>
              </a:rPr>
              <a:t> </a:t>
            </a:r>
            <a:r>
              <a:rPr lang="es-ES" sz="2500" b="1" dirty="0" err="1">
                <a:solidFill>
                  <a:prstClr val="white"/>
                </a:solidFill>
              </a:rPr>
              <a:t>r</a:t>
            </a:r>
            <a:r>
              <a:rPr lang="es-ES" sz="2500" b="1" dirty="0" err="1" smtClean="0">
                <a:solidFill>
                  <a:prstClr val="white"/>
                </a:solidFill>
              </a:rPr>
              <a:t>ight</a:t>
            </a:r>
            <a:r>
              <a:rPr lang="es-ES" sz="2500" b="1" dirty="0" smtClean="0">
                <a:solidFill>
                  <a:prstClr val="white"/>
                </a:solidFill>
              </a:rPr>
              <a:t> </a:t>
            </a:r>
            <a:r>
              <a:rPr lang="es-ES" sz="2500" b="1" dirty="0" err="1" smtClean="0">
                <a:solidFill>
                  <a:prstClr val="white"/>
                </a:solidFill>
              </a:rPr>
              <a:t>closing</a:t>
            </a:r>
            <a:r>
              <a:rPr lang="es-ES" sz="2500" b="1" dirty="0" smtClean="0">
                <a:solidFill>
                  <a:prstClr val="white"/>
                </a:solidFill>
              </a:rPr>
              <a:t>.</a:t>
            </a:r>
            <a:endParaRPr lang="es-ES" sz="2500" b="1" dirty="0">
              <a:solidFill>
                <a:prstClr val="white"/>
              </a:solidFill>
            </a:endParaRPr>
          </a:p>
          <a:p>
            <a:pPr marL="742950" lvl="1" indent="-285750">
              <a:buFont typeface="Arial" charset="0"/>
              <a:buChar char="•"/>
            </a:pPr>
            <a:r>
              <a:rPr lang="es-ES" sz="2500" b="1" dirty="0" smtClean="0">
                <a:solidFill>
                  <a:prstClr val="white"/>
                </a:solidFill>
              </a:rPr>
              <a:t>4 </a:t>
            </a:r>
            <a:r>
              <a:rPr lang="es-ES" sz="2500" b="1" dirty="0" err="1" smtClean="0">
                <a:solidFill>
                  <a:prstClr val="white"/>
                </a:solidFill>
              </a:rPr>
              <a:t>Barriers+Borders</a:t>
            </a:r>
            <a:r>
              <a:rPr lang="es-ES" sz="2500" b="1" dirty="0" smtClean="0">
                <a:solidFill>
                  <a:prstClr val="white"/>
                </a:solidFill>
              </a:rPr>
              <a:t> </a:t>
            </a:r>
            <a:r>
              <a:rPr lang="es-ES" sz="2500" b="1" dirty="0" err="1" smtClean="0">
                <a:solidFill>
                  <a:prstClr val="white"/>
                </a:solidFill>
              </a:rPr>
              <a:t>left</a:t>
            </a:r>
            <a:r>
              <a:rPr lang="es-ES" sz="2500" b="1" dirty="0" smtClean="0">
                <a:solidFill>
                  <a:prstClr val="white"/>
                </a:solidFill>
              </a:rPr>
              <a:t> </a:t>
            </a:r>
            <a:r>
              <a:rPr lang="es-ES" sz="2500" b="1" dirty="0" err="1" smtClean="0">
                <a:solidFill>
                  <a:prstClr val="white"/>
                </a:solidFill>
              </a:rPr>
              <a:t>closing</a:t>
            </a:r>
            <a:r>
              <a:rPr lang="es-ES" sz="2500" b="1" dirty="0" smtClean="0">
                <a:solidFill>
                  <a:prstClr val="white"/>
                </a:solidFill>
              </a:rPr>
              <a:t>.</a:t>
            </a:r>
            <a:endParaRPr lang="es-ES" sz="2500" b="1" dirty="0">
              <a:solidFill>
                <a:prstClr val="white"/>
              </a:solidFill>
            </a:endParaRPr>
          </a:p>
          <a:p>
            <a:pPr marL="742950" lvl="1" indent="-285750">
              <a:buFont typeface="Arial" charset="0"/>
              <a:buChar char="•"/>
            </a:pPr>
            <a:r>
              <a:rPr lang="es-ES" sz="2500" b="1" dirty="0" smtClean="0">
                <a:solidFill>
                  <a:prstClr val="white"/>
                </a:solidFill>
              </a:rPr>
              <a:t>WITHOUT </a:t>
            </a:r>
            <a:r>
              <a:rPr lang="es-ES" sz="2500" b="1" dirty="0" err="1" smtClean="0">
                <a:solidFill>
                  <a:prstClr val="white"/>
                </a:solidFill>
              </a:rPr>
              <a:t>power</a:t>
            </a:r>
            <a:r>
              <a:rPr lang="es-ES" sz="2500" b="1" dirty="0" smtClean="0">
                <a:solidFill>
                  <a:prstClr val="white"/>
                </a:solidFill>
              </a:rPr>
              <a:t> line.</a:t>
            </a:r>
          </a:p>
          <a:p>
            <a:pPr marL="742950" lvl="1" indent="-285750">
              <a:buFont typeface="Arial" charset="0"/>
              <a:buChar char="•"/>
            </a:pPr>
            <a:r>
              <a:rPr lang="es-ES" sz="2500" b="1" dirty="0" smtClean="0">
                <a:solidFill>
                  <a:prstClr val="white"/>
                </a:solidFill>
              </a:rPr>
              <a:t>2 </a:t>
            </a:r>
            <a:r>
              <a:rPr lang="es-ES" sz="2500" b="1" dirty="0" smtClean="0">
                <a:solidFill>
                  <a:prstClr val="white"/>
                </a:solidFill>
              </a:rPr>
              <a:t>cars </a:t>
            </a:r>
            <a:r>
              <a:rPr lang="es-ES" sz="2500" b="1" dirty="0" err="1" smtClean="0">
                <a:solidFill>
                  <a:prstClr val="white"/>
                </a:solidFill>
              </a:rPr>
              <a:t>with</a:t>
            </a:r>
            <a:r>
              <a:rPr lang="es-ES" sz="2500" b="1" dirty="0" smtClean="0">
                <a:solidFill>
                  <a:prstClr val="white"/>
                </a:solidFill>
              </a:rPr>
              <a:t> </a:t>
            </a:r>
            <a:r>
              <a:rPr lang="es-ES" sz="2500" b="1" dirty="0" err="1" smtClean="0">
                <a:solidFill>
                  <a:prstClr val="white"/>
                </a:solidFill>
              </a:rPr>
              <a:t>lights</a:t>
            </a:r>
            <a:r>
              <a:rPr lang="es-ES" sz="2500" b="1" dirty="0" smtClean="0">
                <a:solidFill>
                  <a:prstClr val="white"/>
                </a:solidFill>
              </a:rPr>
              <a:t> (and </a:t>
            </a:r>
            <a:r>
              <a:rPr lang="es-ES" sz="2500" b="1" dirty="0" err="1" smtClean="0">
                <a:solidFill>
                  <a:prstClr val="white"/>
                </a:solidFill>
              </a:rPr>
              <a:t>simplified</a:t>
            </a:r>
            <a:r>
              <a:rPr lang="es-ES" sz="2500" b="1" dirty="0" smtClean="0">
                <a:solidFill>
                  <a:prstClr val="white"/>
                </a:solidFill>
              </a:rPr>
              <a:t> </a:t>
            </a:r>
            <a:r>
              <a:rPr lang="es-ES" sz="2500" b="1" dirty="0" err="1" smtClean="0">
                <a:solidFill>
                  <a:prstClr val="white"/>
                </a:solidFill>
              </a:rPr>
              <a:t>liveries</a:t>
            </a:r>
            <a:r>
              <a:rPr lang="es-ES" sz="2500" b="1" dirty="0" smtClean="0">
                <a:solidFill>
                  <a:prstClr val="white"/>
                </a:solidFill>
              </a:rPr>
              <a:t>)</a:t>
            </a:r>
            <a:r>
              <a:rPr lang="es-ES" sz="2500" b="1" dirty="0" smtClean="0">
                <a:solidFill>
                  <a:prstClr val="white"/>
                </a:solidFill>
              </a:rPr>
              <a:t>: </a:t>
            </a:r>
            <a:r>
              <a:rPr lang="es-ES" sz="2500" b="1" dirty="0" smtClean="0">
                <a:solidFill>
                  <a:prstClr val="white"/>
                </a:solidFill>
              </a:rPr>
              <a:t>Mercedes SLS </a:t>
            </a:r>
            <a:r>
              <a:rPr lang="es-ES" sz="2500" b="1" dirty="0" smtClean="0">
                <a:solidFill>
                  <a:prstClr val="white"/>
                </a:solidFill>
              </a:rPr>
              <a:t>and Aston Martin DBR9</a:t>
            </a:r>
            <a:r>
              <a:rPr lang="es-ES" sz="2500" b="1" dirty="0" smtClean="0">
                <a:solidFill>
                  <a:prstClr val="white"/>
                </a:solidFill>
              </a:rPr>
              <a:t>.</a:t>
            </a:r>
          </a:p>
          <a:p>
            <a:pPr marL="742950" lvl="1" indent="-285750">
              <a:buFont typeface="Arial" charset="0"/>
              <a:buChar char="•"/>
            </a:pPr>
            <a:r>
              <a:rPr lang="es-ES" sz="2500" b="1" dirty="0" smtClean="0">
                <a:solidFill>
                  <a:prstClr val="white"/>
                </a:solidFill>
              </a:rPr>
              <a:t>2 </a:t>
            </a:r>
            <a:r>
              <a:rPr lang="es-ES" sz="2500" b="1" dirty="0" smtClean="0">
                <a:solidFill>
                  <a:prstClr val="white"/>
                </a:solidFill>
              </a:rPr>
              <a:t>WOS </a:t>
            </a:r>
            <a:r>
              <a:rPr lang="es-ES" sz="2500" b="1" dirty="0" err="1" smtClean="0">
                <a:solidFill>
                  <a:prstClr val="white"/>
                </a:solidFill>
              </a:rPr>
              <a:t>advanced</a:t>
            </a:r>
            <a:r>
              <a:rPr lang="es-ES" sz="2500" b="1" dirty="0" smtClean="0">
                <a:solidFill>
                  <a:prstClr val="white"/>
                </a:solidFill>
              </a:rPr>
              <a:t> </a:t>
            </a:r>
            <a:r>
              <a:rPr lang="es-ES" sz="2500" b="1" dirty="0" err="1" smtClean="0">
                <a:solidFill>
                  <a:prstClr val="white"/>
                </a:solidFill>
              </a:rPr>
              <a:t>hand</a:t>
            </a:r>
            <a:r>
              <a:rPr lang="es-ES" sz="2500" b="1" dirty="0" smtClean="0">
                <a:solidFill>
                  <a:prstClr val="white"/>
                </a:solidFill>
              </a:rPr>
              <a:t> </a:t>
            </a:r>
            <a:r>
              <a:rPr lang="es-ES" sz="2500" b="1" dirty="0" err="1" smtClean="0">
                <a:solidFill>
                  <a:prstClr val="white"/>
                </a:solidFill>
              </a:rPr>
              <a:t>controllers</a:t>
            </a:r>
            <a:r>
              <a:rPr lang="es-ES" sz="2500" b="1" dirty="0" smtClean="0">
                <a:solidFill>
                  <a:prstClr val="white"/>
                </a:solidFill>
              </a:rPr>
              <a:t>.</a:t>
            </a:r>
            <a:endParaRPr lang="es-ES" sz="2500" b="1" dirty="0" smtClean="0">
              <a:solidFill>
                <a:prstClr val="white"/>
              </a:solidFill>
            </a:endParaRPr>
          </a:p>
          <a:p>
            <a:pPr marL="742950" lvl="1" indent="-285750">
              <a:buFont typeface="Arial" charset="0"/>
              <a:buChar char="•"/>
            </a:pPr>
            <a:r>
              <a:rPr lang="es-ES" sz="2500" b="1" dirty="0" smtClean="0">
                <a:solidFill>
                  <a:prstClr val="white"/>
                </a:solidFill>
              </a:rPr>
              <a:t>1 </a:t>
            </a:r>
            <a:r>
              <a:rPr lang="es-ES" sz="2500" b="1" dirty="0" err="1" smtClean="0">
                <a:solidFill>
                  <a:prstClr val="white"/>
                </a:solidFill>
              </a:rPr>
              <a:t>transformer</a:t>
            </a:r>
            <a:r>
              <a:rPr lang="es-ES" sz="2500" b="1" dirty="0" smtClean="0">
                <a:solidFill>
                  <a:prstClr val="white"/>
                </a:solidFill>
              </a:rPr>
              <a:t>.</a:t>
            </a:r>
            <a:endParaRPr lang="es-ES" sz="2500" b="1" dirty="0">
              <a:solidFill>
                <a:prstClr val="white"/>
              </a:solidFill>
            </a:endParaRPr>
          </a:p>
        </p:txBody>
      </p:sp>
    </p:spTree>
    <p:extLst>
      <p:ext uri="{BB962C8B-B14F-4D97-AF65-F5344CB8AC3E}">
        <p14:creationId xmlns:p14="http://schemas.microsoft.com/office/powerpoint/2010/main" val="97578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WIRELESS HAND CONTROLLERS</a:t>
            </a:r>
            <a:endParaRPr lang="es-ES" b="1" dirty="0">
              <a:solidFill>
                <a:sysClr val="window" lastClr="FFFFFF"/>
              </a:solidFill>
            </a:endParaRPr>
          </a:p>
        </p:txBody>
      </p:sp>
      <p:pic>
        <p:nvPicPr>
          <p:cNvPr id="10" name="Imagen 9" descr="controller_digital_scheme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1520" y="2382654"/>
            <a:ext cx="2071833" cy="3008301"/>
          </a:xfrm>
          <a:prstGeom prst="rect">
            <a:avLst/>
          </a:prstGeom>
          <a:solidFill>
            <a:srgbClr val="FF0000"/>
          </a:solidFill>
        </p:spPr>
      </p:pic>
      <p:pic>
        <p:nvPicPr>
          <p:cNvPr id="11" name="Imagen 10" descr="wifi_wav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84094"/>
            <a:ext cx="977900" cy="1536700"/>
          </a:xfrm>
          <a:prstGeom prst="rect">
            <a:avLst/>
          </a:prstGeom>
          <a:solidFill>
            <a:srgbClr val="FF0000"/>
          </a:solidFill>
        </p:spPr>
      </p:pic>
      <p:sp>
        <p:nvSpPr>
          <p:cNvPr id="12" name="11 CuadroTexto"/>
          <p:cNvSpPr txBox="1"/>
          <p:nvPr/>
        </p:nvSpPr>
        <p:spPr>
          <a:xfrm>
            <a:off x="3563888" y="2204864"/>
            <a:ext cx="5455706" cy="3970318"/>
          </a:xfrm>
          <a:prstGeom prst="rect">
            <a:avLst/>
          </a:prstGeom>
          <a:noFill/>
        </p:spPr>
        <p:txBody>
          <a:bodyPr wrap="square" rtlCol="0">
            <a:spAutoFit/>
          </a:bodyPr>
          <a:lstStyle/>
          <a:p>
            <a:pPr marL="285750" indent="-285750">
              <a:buFont typeface="Arial" charset="0"/>
              <a:buChar char="•"/>
            </a:pPr>
            <a:r>
              <a:rPr lang="es-ES" sz="3600" b="1" dirty="0" smtClean="0">
                <a:solidFill>
                  <a:prstClr val="black"/>
                </a:solidFill>
              </a:rPr>
              <a:t>Wireless </a:t>
            </a:r>
            <a:r>
              <a:rPr lang="es-ES" sz="3600" b="1" dirty="0" err="1" smtClean="0">
                <a:solidFill>
                  <a:prstClr val="black"/>
                </a:solidFill>
              </a:rPr>
              <a:t>hand</a:t>
            </a:r>
            <a:r>
              <a:rPr lang="es-ES" sz="3600" b="1" dirty="0" smtClean="0">
                <a:solidFill>
                  <a:prstClr val="black"/>
                </a:solidFill>
              </a:rPr>
              <a:t> </a:t>
            </a:r>
            <a:r>
              <a:rPr lang="es-ES" sz="3600" b="1" dirty="0" err="1" smtClean="0">
                <a:solidFill>
                  <a:prstClr val="black"/>
                </a:solidFill>
              </a:rPr>
              <a:t>controllers</a:t>
            </a:r>
            <a:r>
              <a:rPr lang="es-ES" sz="3600" b="1" dirty="0" smtClean="0">
                <a:solidFill>
                  <a:prstClr val="black"/>
                </a:solidFill>
              </a:rPr>
              <a:t>.</a:t>
            </a:r>
          </a:p>
          <a:p>
            <a:endParaRPr lang="es-ES" sz="3600" b="1" dirty="0">
              <a:solidFill>
                <a:prstClr val="black"/>
              </a:solidFill>
            </a:endParaRPr>
          </a:p>
          <a:p>
            <a:pPr marL="285750" indent="-285750">
              <a:buFont typeface="Arial" charset="0"/>
              <a:buChar char="•"/>
            </a:pPr>
            <a:r>
              <a:rPr lang="es-ES" sz="3600" b="1" dirty="0" smtClean="0">
                <a:solidFill>
                  <a:prstClr val="black"/>
                </a:solidFill>
              </a:rPr>
              <a:t>2.4Ghz RADIOFREQUENCY </a:t>
            </a:r>
            <a:r>
              <a:rPr lang="es-ES" sz="3600" b="1" dirty="0" err="1" smtClean="0">
                <a:solidFill>
                  <a:prstClr val="black"/>
                </a:solidFill>
              </a:rPr>
              <a:t>technology</a:t>
            </a:r>
            <a:r>
              <a:rPr lang="es-ES" sz="3600" b="1" dirty="0" smtClean="0">
                <a:solidFill>
                  <a:prstClr val="black"/>
                </a:solidFill>
              </a:rPr>
              <a:t>.</a:t>
            </a:r>
          </a:p>
          <a:p>
            <a:endParaRPr lang="es-ES" sz="3600" b="1" dirty="0">
              <a:solidFill>
                <a:prstClr val="black"/>
              </a:solidFill>
            </a:endParaRPr>
          </a:p>
          <a:p>
            <a:pPr marL="285750" indent="-285750">
              <a:buFont typeface="Arial" charset="0"/>
              <a:buChar char="•"/>
            </a:pPr>
            <a:r>
              <a:rPr lang="es-ES" sz="3600" b="1" dirty="0" err="1" smtClean="0">
                <a:solidFill>
                  <a:prstClr val="black"/>
                </a:solidFill>
              </a:rPr>
              <a:t>Working</a:t>
            </a:r>
            <a:r>
              <a:rPr lang="es-ES" sz="3600" b="1" dirty="0" smtClean="0">
                <a:solidFill>
                  <a:prstClr val="black"/>
                </a:solidFill>
              </a:rPr>
              <a:t> </a:t>
            </a:r>
            <a:r>
              <a:rPr lang="es-ES" sz="3600" b="1" dirty="0" err="1" smtClean="0">
                <a:solidFill>
                  <a:prstClr val="black"/>
                </a:solidFill>
              </a:rPr>
              <a:t>with</a:t>
            </a:r>
            <a:r>
              <a:rPr lang="es-ES" sz="3600" b="1" dirty="0" smtClean="0">
                <a:solidFill>
                  <a:prstClr val="black"/>
                </a:solidFill>
              </a:rPr>
              <a:t> </a:t>
            </a:r>
            <a:r>
              <a:rPr lang="es-ES" sz="3600" b="1" dirty="0" err="1" smtClean="0">
                <a:solidFill>
                  <a:prstClr val="black"/>
                </a:solidFill>
              </a:rPr>
              <a:t>rechargeable</a:t>
            </a:r>
            <a:r>
              <a:rPr lang="es-ES" sz="3600" b="1" dirty="0" smtClean="0">
                <a:solidFill>
                  <a:prstClr val="black"/>
                </a:solidFill>
              </a:rPr>
              <a:t> </a:t>
            </a:r>
            <a:r>
              <a:rPr lang="es-ES" sz="3600" b="1" dirty="0" err="1" smtClean="0">
                <a:solidFill>
                  <a:prstClr val="black"/>
                </a:solidFill>
              </a:rPr>
              <a:t>batteries</a:t>
            </a:r>
            <a:r>
              <a:rPr lang="es-ES" sz="3600" b="1" dirty="0" smtClean="0">
                <a:solidFill>
                  <a:prstClr val="black"/>
                </a:solidFill>
              </a:rPr>
              <a:t>. </a:t>
            </a:r>
            <a:endParaRPr lang="es-ES" sz="3600" b="1" dirty="0">
              <a:solidFill>
                <a:prstClr val="black"/>
              </a:solidFill>
            </a:endParaRPr>
          </a:p>
        </p:txBody>
      </p:sp>
    </p:spTree>
    <p:extLst>
      <p:ext uri="{BB962C8B-B14F-4D97-AF65-F5344CB8AC3E}">
        <p14:creationId xmlns:p14="http://schemas.microsoft.com/office/powerpoint/2010/main" val="393427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16632"/>
            <a:ext cx="6228184" cy="907108"/>
          </a:xfrm>
          <a:prstGeom prst="rect">
            <a:avLst/>
          </a:prstGeom>
          <a:noFill/>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UP TO 6 PLAYERS/CARS</a:t>
            </a:r>
            <a:endParaRPr lang="es-ES" b="1" dirty="0" smtClean="0">
              <a:solidFill>
                <a:sysClr val="window" lastClr="FFFFFF"/>
              </a:solidFill>
            </a:endParaRPr>
          </a:p>
          <a:p>
            <a:pPr>
              <a:defRPr/>
            </a:pPr>
            <a:r>
              <a:rPr lang="es-ES" b="1" dirty="0" smtClean="0">
                <a:solidFill>
                  <a:sysClr val="window" lastClr="FFFFFF"/>
                </a:solidFill>
              </a:rPr>
              <a:t>LANE CHANGING / OVERTAKING</a:t>
            </a:r>
            <a:endParaRPr lang="es-ES" b="1" dirty="0">
              <a:solidFill>
                <a:sysClr val="window" lastClr="FFFFFF"/>
              </a:solidFill>
            </a:endParaRPr>
          </a:p>
        </p:txBody>
      </p:sp>
      <p:sp>
        <p:nvSpPr>
          <p:cNvPr id="8" name="Rectángulo redondeado 5"/>
          <p:cNvSpPr/>
          <p:nvPr/>
        </p:nvSpPr>
        <p:spPr>
          <a:xfrm>
            <a:off x="2351971" y="4931628"/>
            <a:ext cx="1555607" cy="1449700"/>
          </a:xfrm>
          <a:prstGeom prst="roundRect">
            <a:avLst/>
          </a:prstGeom>
          <a:solidFill>
            <a:srgbClr val="FFC600"/>
          </a:solidFill>
          <a:ln>
            <a:solidFill>
              <a:srgbClr val="FF8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13" name="Imagen 10" descr="wifi_wav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486149"/>
            <a:ext cx="977900" cy="1536700"/>
          </a:xfrm>
          <a:prstGeom prst="rect">
            <a:avLst/>
          </a:prstGeom>
          <a:solidFill>
            <a:srgbClr val="FF0000"/>
          </a:solidFill>
        </p:spPr>
      </p:pic>
      <p:grpSp>
        <p:nvGrpSpPr>
          <p:cNvPr id="14" name="Agrupar 3"/>
          <p:cNvGrpSpPr/>
          <p:nvPr/>
        </p:nvGrpSpPr>
        <p:grpSpPr>
          <a:xfrm>
            <a:off x="2339752" y="5089493"/>
            <a:ext cx="1473371" cy="1125563"/>
            <a:chOff x="2282939" y="4379936"/>
            <a:chExt cx="972027" cy="1125563"/>
          </a:xfrm>
        </p:grpSpPr>
        <p:sp>
          <p:nvSpPr>
            <p:cNvPr id="15" name="Subtítulo 2"/>
            <p:cNvSpPr txBox="1">
              <a:spLocks/>
            </p:cNvSpPr>
            <p:nvPr/>
          </p:nvSpPr>
          <p:spPr>
            <a:xfrm>
              <a:off x="2282939" y="4536464"/>
              <a:ext cx="550783" cy="969035"/>
            </a:xfrm>
            <a:prstGeom prst="rect">
              <a:avLst/>
            </a:prstGeom>
            <a:noFill/>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Font typeface="Arial"/>
                <a:buNone/>
              </a:pPr>
              <a:r>
                <a:rPr lang="es-ES" sz="4000" b="1" i="1" spc="150" dirty="0" smtClean="0">
                  <a:ln w="11430"/>
                  <a:solidFill>
                    <a:prstClr val="white"/>
                  </a:solidFill>
                  <a:effectLst>
                    <a:outerShdw blurRad="50800" dist="38100" dir="2700000" algn="tl" rotWithShape="0">
                      <a:prstClr val="black">
                        <a:alpha val="40000"/>
                      </a:prstClr>
                    </a:outerShdw>
                  </a:effectLst>
                  <a:latin typeface="Helvetica Neue"/>
                  <a:cs typeface="Helvetica Neue"/>
                </a:rPr>
                <a:t>X</a:t>
              </a:r>
              <a:endParaRPr lang="es-ES" sz="4000" b="1" i="1" spc="150" dirty="0">
                <a:ln w="11430"/>
                <a:solidFill>
                  <a:prstClr val="white"/>
                </a:solidFill>
                <a:effectLst>
                  <a:outerShdw blurRad="50800" dist="38100" dir="2700000" algn="tl" rotWithShape="0">
                    <a:prstClr val="black">
                      <a:alpha val="40000"/>
                    </a:prstClr>
                  </a:outerShdw>
                </a:effectLst>
                <a:latin typeface="Helvetica Neue"/>
                <a:cs typeface="Helvetica Neue"/>
              </a:endParaRPr>
            </a:p>
          </p:txBody>
        </p:sp>
        <p:sp>
          <p:nvSpPr>
            <p:cNvPr id="16" name="Subtítulo 2"/>
            <p:cNvSpPr txBox="1">
              <a:spLocks/>
            </p:cNvSpPr>
            <p:nvPr/>
          </p:nvSpPr>
          <p:spPr>
            <a:xfrm>
              <a:off x="2704183" y="4379936"/>
              <a:ext cx="550783" cy="969035"/>
            </a:xfrm>
            <a:prstGeom prst="rect">
              <a:avLst/>
            </a:prstGeom>
            <a:noFill/>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Font typeface="Arial"/>
                <a:buNone/>
              </a:pPr>
              <a:r>
                <a:rPr lang="es-ES" sz="8000" b="1" i="1" spc="150" dirty="0" smtClean="0">
                  <a:ln w="11430"/>
                  <a:solidFill>
                    <a:prstClr val="white"/>
                  </a:solidFill>
                  <a:effectLst>
                    <a:outerShdw blurRad="50800" dist="38100" dir="2700000" algn="tl" rotWithShape="0">
                      <a:prstClr val="black">
                        <a:alpha val="40000"/>
                      </a:prstClr>
                    </a:outerShdw>
                  </a:effectLst>
                  <a:latin typeface="Helvetica Neue"/>
                  <a:cs typeface="Helvetica Neue"/>
                </a:rPr>
                <a:t>6</a:t>
              </a:r>
              <a:endParaRPr lang="es-ES" sz="8000" b="1" i="1" spc="150" dirty="0">
                <a:ln w="11430"/>
                <a:solidFill>
                  <a:prstClr val="white"/>
                </a:solidFill>
                <a:effectLst>
                  <a:outerShdw blurRad="50800" dist="38100" dir="2700000" algn="tl" rotWithShape="0">
                    <a:prstClr val="black">
                      <a:alpha val="40000"/>
                    </a:prstClr>
                  </a:outerShdw>
                </a:effectLst>
                <a:latin typeface="Helvetica Neue"/>
                <a:cs typeface="Helvetica Neue"/>
              </a:endParaRPr>
            </a:p>
          </p:txBody>
        </p:sp>
      </p:grpSp>
      <p:grpSp>
        <p:nvGrpSpPr>
          <p:cNvPr id="17" name="Agrupar 4"/>
          <p:cNvGrpSpPr/>
          <p:nvPr/>
        </p:nvGrpSpPr>
        <p:grpSpPr>
          <a:xfrm>
            <a:off x="107504" y="2250987"/>
            <a:ext cx="2833833" cy="3770301"/>
            <a:chOff x="1225113" y="2382654"/>
            <a:chExt cx="2833833" cy="3770301"/>
          </a:xfrm>
        </p:grpSpPr>
        <p:pic>
          <p:nvPicPr>
            <p:cNvPr id="18" name="Imagen 9"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25113" y="2382654"/>
              <a:ext cx="2071833" cy="3008301"/>
            </a:xfrm>
            <a:prstGeom prst="rect">
              <a:avLst/>
            </a:prstGeom>
          </p:spPr>
        </p:pic>
        <p:pic>
          <p:nvPicPr>
            <p:cNvPr id="19" name="Imagen 18"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77513" y="2535054"/>
              <a:ext cx="2071833" cy="3008301"/>
            </a:xfrm>
            <a:prstGeom prst="rect">
              <a:avLst/>
            </a:prstGeom>
          </p:spPr>
        </p:pic>
        <p:pic>
          <p:nvPicPr>
            <p:cNvPr id="20" name="Imagen 19"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9913" y="2687454"/>
              <a:ext cx="2071833" cy="3008301"/>
            </a:xfrm>
            <a:prstGeom prst="rect">
              <a:avLst/>
            </a:prstGeom>
          </p:spPr>
        </p:pic>
        <p:pic>
          <p:nvPicPr>
            <p:cNvPr id="21" name="Imagen 20"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82313" y="2839854"/>
              <a:ext cx="2071833" cy="3008301"/>
            </a:xfrm>
            <a:prstGeom prst="rect">
              <a:avLst/>
            </a:prstGeom>
          </p:spPr>
        </p:pic>
        <p:pic>
          <p:nvPicPr>
            <p:cNvPr id="22" name="Imagen 21"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34713" y="2992254"/>
              <a:ext cx="2071833" cy="3008301"/>
            </a:xfrm>
            <a:prstGeom prst="rect">
              <a:avLst/>
            </a:prstGeom>
          </p:spPr>
        </p:pic>
        <p:pic>
          <p:nvPicPr>
            <p:cNvPr id="23" name="Imagen 22" descr="controller_digital_scheme_white_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7113" y="3144654"/>
              <a:ext cx="2071833" cy="3008301"/>
            </a:xfrm>
            <a:prstGeom prst="rect">
              <a:avLst/>
            </a:prstGeom>
          </p:spPr>
        </p:pic>
      </p:grpSp>
      <p:sp>
        <p:nvSpPr>
          <p:cNvPr id="24" name="23 CuadroTexto"/>
          <p:cNvSpPr txBox="1"/>
          <p:nvPr/>
        </p:nvSpPr>
        <p:spPr>
          <a:xfrm>
            <a:off x="4149432" y="2348880"/>
            <a:ext cx="4743048" cy="3046988"/>
          </a:xfrm>
          <a:prstGeom prst="rect">
            <a:avLst/>
          </a:prstGeom>
          <a:noFill/>
        </p:spPr>
        <p:txBody>
          <a:bodyPr wrap="square" rtlCol="0">
            <a:spAutoFit/>
          </a:bodyPr>
          <a:lstStyle/>
          <a:p>
            <a:pPr marL="285750" indent="-285750">
              <a:buFont typeface="Arial" charset="0"/>
              <a:buChar char="•"/>
            </a:pPr>
            <a:r>
              <a:rPr lang="es-ES" sz="3200" b="1" dirty="0" smtClean="0">
                <a:solidFill>
                  <a:prstClr val="black"/>
                </a:solidFill>
              </a:rPr>
              <a:t>Up to 6 cars </a:t>
            </a:r>
            <a:r>
              <a:rPr lang="es-ES" sz="3200" b="1" dirty="0" err="1" smtClean="0">
                <a:solidFill>
                  <a:prstClr val="black"/>
                </a:solidFill>
              </a:rPr>
              <a:t>competing</a:t>
            </a:r>
            <a:r>
              <a:rPr lang="es-ES" sz="3200" b="1" dirty="0" smtClean="0">
                <a:solidFill>
                  <a:prstClr val="black"/>
                </a:solidFill>
              </a:rPr>
              <a:t> at </a:t>
            </a:r>
            <a:r>
              <a:rPr lang="es-ES" sz="3200" b="1" dirty="0" err="1" smtClean="0">
                <a:solidFill>
                  <a:prstClr val="black"/>
                </a:solidFill>
              </a:rPr>
              <a:t>the</a:t>
            </a:r>
            <a:r>
              <a:rPr lang="es-ES" sz="3200" b="1" dirty="0" smtClean="0">
                <a:solidFill>
                  <a:prstClr val="black"/>
                </a:solidFill>
              </a:rPr>
              <a:t> </a:t>
            </a:r>
            <a:r>
              <a:rPr lang="es-ES" sz="3200" b="1" dirty="0" err="1" smtClean="0">
                <a:solidFill>
                  <a:prstClr val="black"/>
                </a:solidFill>
              </a:rPr>
              <a:t>same</a:t>
            </a:r>
            <a:r>
              <a:rPr lang="es-ES" sz="3200" b="1" dirty="0" smtClean="0">
                <a:solidFill>
                  <a:prstClr val="black"/>
                </a:solidFill>
              </a:rPr>
              <a:t> time </a:t>
            </a:r>
            <a:r>
              <a:rPr lang="es-ES" sz="3200" b="1" dirty="0" err="1" smtClean="0">
                <a:solidFill>
                  <a:prstClr val="black"/>
                </a:solidFill>
              </a:rPr>
              <a:t>on</a:t>
            </a:r>
            <a:r>
              <a:rPr lang="es-ES" sz="3200" b="1" dirty="0" smtClean="0">
                <a:solidFill>
                  <a:prstClr val="black"/>
                </a:solidFill>
              </a:rPr>
              <a:t> </a:t>
            </a:r>
            <a:r>
              <a:rPr lang="es-ES" sz="3200" b="1" dirty="0" err="1" smtClean="0">
                <a:solidFill>
                  <a:prstClr val="black"/>
                </a:solidFill>
              </a:rPr>
              <a:t>the</a:t>
            </a:r>
            <a:r>
              <a:rPr lang="es-ES" sz="3200" b="1" dirty="0" smtClean="0">
                <a:solidFill>
                  <a:prstClr val="black"/>
                </a:solidFill>
              </a:rPr>
              <a:t> </a:t>
            </a:r>
            <a:r>
              <a:rPr lang="es-ES" sz="3200" b="1" dirty="0" err="1" smtClean="0">
                <a:solidFill>
                  <a:prstClr val="black"/>
                </a:solidFill>
              </a:rPr>
              <a:t>same</a:t>
            </a:r>
            <a:r>
              <a:rPr lang="es-ES" sz="3200" b="1" dirty="0" smtClean="0">
                <a:solidFill>
                  <a:prstClr val="black"/>
                </a:solidFill>
              </a:rPr>
              <a:t> </a:t>
            </a:r>
            <a:r>
              <a:rPr lang="es-ES" sz="3200" b="1" dirty="0" err="1" smtClean="0">
                <a:solidFill>
                  <a:prstClr val="black"/>
                </a:solidFill>
              </a:rPr>
              <a:t>racetrack</a:t>
            </a:r>
            <a:r>
              <a:rPr lang="es-ES" sz="3200" b="1" dirty="0" smtClean="0">
                <a:solidFill>
                  <a:prstClr val="black"/>
                </a:solidFill>
              </a:rPr>
              <a:t>.</a:t>
            </a:r>
          </a:p>
          <a:p>
            <a:endParaRPr lang="es-ES" sz="3200" b="1" dirty="0">
              <a:solidFill>
                <a:prstClr val="black"/>
              </a:solidFill>
            </a:endParaRPr>
          </a:p>
          <a:p>
            <a:pPr marL="285750" indent="-285750">
              <a:buFont typeface="Arial" charset="0"/>
              <a:buChar char="•"/>
            </a:pPr>
            <a:r>
              <a:rPr lang="es-ES" sz="3200" b="1" dirty="0" err="1" smtClean="0">
                <a:solidFill>
                  <a:prstClr val="black"/>
                </a:solidFill>
              </a:rPr>
              <a:t>Lane</a:t>
            </a:r>
            <a:r>
              <a:rPr lang="es-ES" sz="3200" b="1" dirty="0" smtClean="0">
                <a:solidFill>
                  <a:prstClr val="black"/>
                </a:solidFill>
              </a:rPr>
              <a:t> </a:t>
            </a:r>
            <a:r>
              <a:rPr lang="es-ES" sz="3200" b="1" dirty="0" err="1" smtClean="0">
                <a:solidFill>
                  <a:prstClr val="black"/>
                </a:solidFill>
              </a:rPr>
              <a:t>change</a:t>
            </a:r>
            <a:r>
              <a:rPr lang="es-ES" sz="3200" b="1" dirty="0" smtClean="0">
                <a:solidFill>
                  <a:prstClr val="black"/>
                </a:solidFill>
              </a:rPr>
              <a:t> / </a:t>
            </a:r>
            <a:r>
              <a:rPr lang="es-ES" sz="3200" b="1" dirty="0" err="1" smtClean="0">
                <a:solidFill>
                  <a:prstClr val="black"/>
                </a:solidFill>
              </a:rPr>
              <a:t>overtaking</a:t>
            </a:r>
            <a:r>
              <a:rPr lang="es-ES" sz="3200" b="1" dirty="0" smtClean="0">
                <a:solidFill>
                  <a:prstClr val="black"/>
                </a:solidFill>
              </a:rPr>
              <a:t> (3 chances per </a:t>
            </a:r>
            <a:r>
              <a:rPr lang="es-ES" sz="3200" b="1" dirty="0" err="1" smtClean="0">
                <a:solidFill>
                  <a:prstClr val="black"/>
                </a:solidFill>
              </a:rPr>
              <a:t>lap</a:t>
            </a:r>
            <a:r>
              <a:rPr lang="es-ES" sz="3200" b="1" dirty="0" smtClean="0">
                <a:solidFill>
                  <a:prstClr val="black"/>
                </a:solidFill>
              </a:rPr>
              <a:t>).</a:t>
            </a:r>
            <a:endParaRPr lang="es-ES" sz="3200" b="1" dirty="0">
              <a:solidFill>
                <a:prstClr val="black"/>
              </a:solidFill>
            </a:endParaRPr>
          </a:p>
        </p:txBody>
      </p:sp>
    </p:spTree>
    <p:extLst>
      <p:ext uri="{BB962C8B-B14F-4D97-AF65-F5344CB8AC3E}">
        <p14:creationId xmlns:p14="http://schemas.microsoft.com/office/powerpoint/2010/main" val="1103808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52328" y="1"/>
            <a:ext cx="6228184" cy="907108"/>
          </a:xfrm>
          <a:prstGeom prst="rect">
            <a:avLst/>
          </a:prstGeom>
          <a:noFill/>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s-ES" sz="3800" b="1" dirty="0" smtClean="0">
                <a:solidFill>
                  <a:sysClr val="window" lastClr="FFFFFF"/>
                </a:solidFill>
              </a:rPr>
              <a:t>CAR SOUND IN HAND THROTTLE</a:t>
            </a:r>
            <a:endParaRPr lang="es-ES" sz="3800" b="1" dirty="0">
              <a:solidFill>
                <a:sysClr val="window" lastClr="FFFFFF"/>
              </a:solidFill>
            </a:endParaRPr>
          </a:p>
        </p:txBody>
      </p:sp>
      <p:pic>
        <p:nvPicPr>
          <p:cNvPr id="23" name="Imagen 38" descr="controller_digital_scheme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59574" y="1544482"/>
            <a:ext cx="2190539" cy="3180662"/>
          </a:xfrm>
          <a:prstGeom prst="rect">
            <a:avLst/>
          </a:prstGeom>
        </p:spPr>
      </p:pic>
      <p:pic>
        <p:nvPicPr>
          <p:cNvPr id="24" name="Imagen 2" descr="speaker_NS_VLOW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896" y="2264985"/>
            <a:ext cx="666741" cy="666741"/>
          </a:xfrm>
          <a:prstGeom prst="rect">
            <a:avLst/>
          </a:prstGeom>
        </p:spPr>
      </p:pic>
      <p:pic>
        <p:nvPicPr>
          <p:cNvPr id="25" name="Imagen 39" descr="wifi_wav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13159" y="1844057"/>
            <a:ext cx="977900" cy="1536700"/>
          </a:xfrm>
          <a:prstGeom prst="rect">
            <a:avLst/>
          </a:prstGeom>
          <a:solidFill>
            <a:srgbClr val="FF0000"/>
          </a:solidFill>
        </p:spPr>
      </p:pic>
      <p:grpSp>
        <p:nvGrpSpPr>
          <p:cNvPr id="26" name="Agrupar 40"/>
          <p:cNvGrpSpPr/>
          <p:nvPr/>
        </p:nvGrpSpPr>
        <p:grpSpPr>
          <a:xfrm>
            <a:off x="2945058" y="2251143"/>
            <a:ext cx="300887" cy="338554"/>
            <a:chOff x="5061178" y="4193248"/>
            <a:chExt cx="492575" cy="554241"/>
          </a:xfrm>
        </p:grpSpPr>
        <p:sp>
          <p:nvSpPr>
            <p:cNvPr id="27" name="Elipse 41"/>
            <p:cNvSpPr/>
            <p:nvPr/>
          </p:nvSpPr>
          <p:spPr>
            <a:xfrm>
              <a:off x="5064760" y="4247843"/>
              <a:ext cx="488993" cy="48899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100">
                <a:solidFill>
                  <a:prstClr val="white"/>
                </a:solidFill>
              </a:endParaRPr>
            </a:p>
          </p:txBody>
        </p:sp>
        <p:sp>
          <p:nvSpPr>
            <p:cNvPr id="28" name="CuadroTexto 42"/>
            <p:cNvSpPr txBox="1"/>
            <p:nvPr/>
          </p:nvSpPr>
          <p:spPr>
            <a:xfrm>
              <a:off x="5061178" y="4193248"/>
              <a:ext cx="325994" cy="554241"/>
            </a:xfrm>
            <a:prstGeom prst="rect">
              <a:avLst/>
            </a:prstGeom>
            <a:noFill/>
          </p:spPr>
          <p:txBody>
            <a:bodyPr wrap="square" rtlCol="0">
              <a:spAutoFit/>
            </a:bodyPr>
            <a:lstStyle/>
            <a:p>
              <a:pPr algn="ctr"/>
              <a:r>
                <a:rPr lang="en-GB" sz="1600" b="1" dirty="0">
                  <a:solidFill>
                    <a:prstClr val="white"/>
                  </a:solidFill>
                </a:rPr>
                <a:t>C</a:t>
              </a:r>
            </a:p>
          </p:txBody>
        </p:sp>
      </p:grpSp>
      <p:cxnSp>
        <p:nvCxnSpPr>
          <p:cNvPr id="29" name="Conector recto de flecha 49"/>
          <p:cNvCxnSpPr/>
          <p:nvPr/>
        </p:nvCxnSpPr>
        <p:spPr>
          <a:xfrm flipH="1">
            <a:off x="2968236" y="2953700"/>
            <a:ext cx="433783" cy="0"/>
          </a:xfrm>
          <a:prstGeom prst="straightConnector1">
            <a:avLst/>
          </a:prstGeom>
          <a:ln w="57150" cmpd="sng">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30 CuadroTexto"/>
          <p:cNvSpPr txBox="1"/>
          <p:nvPr/>
        </p:nvSpPr>
        <p:spPr>
          <a:xfrm>
            <a:off x="3688294" y="1268760"/>
            <a:ext cx="5276194" cy="5262979"/>
          </a:xfrm>
          <a:prstGeom prst="rect">
            <a:avLst/>
          </a:prstGeom>
          <a:noFill/>
        </p:spPr>
        <p:txBody>
          <a:bodyPr wrap="square" rtlCol="0">
            <a:spAutoFit/>
          </a:bodyPr>
          <a:lstStyle/>
          <a:p>
            <a:pPr marL="285750" indent="-285750">
              <a:buFont typeface="Arial" charset="0"/>
              <a:buChar char="•"/>
            </a:pPr>
            <a:r>
              <a:rPr lang="en-US" sz="2800" dirty="0" smtClean="0">
                <a:solidFill>
                  <a:prstClr val="black"/>
                </a:solidFill>
              </a:rPr>
              <a:t>Reproducing the sound of the car engine.</a:t>
            </a:r>
          </a:p>
          <a:p>
            <a:endParaRPr lang="en-US" sz="2800" dirty="0" smtClean="0">
              <a:solidFill>
                <a:prstClr val="black"/>
              </a:solidFill>
            </a:endParaRPr>
          </a:p>
          <a:p>
            <a:pPr marL="285750" indent="-285750">
              <a:buFont typeface="Arial" charset="0"/>
              <a:buChar char="•"/>
            </a:pPr>
            <a:r>
              <a:rPr lang="en-US" sz="2800" dirty="0" smtClean="0">
                <a:solidFill>
                  <a:prstClr val="black"/>
                </a:solidFill>
              </a:rPr>
              <a:t>If you keep button “C” pushed down, the car does not move, but the accelerating sound is</a:t>
            </a:r>
            <a:r>
              <a:rPr lang="en-US" sz="2800" dirty="0" smtClean="0">
                <a:solidFill>
                  <a:prstClr val="black"/>
                </a:solidFill>
              </a:rPr>
              <a:t> </a:t>
            </a:r>
            <a:r>
              <a:rPr lang="en-US" sz="2800" dirty="0" smtClean="0">
                <a:solidFill>
                  <a:prstClr val="black"/>
                </a:solidFill>
              </a:rPr>
              <a:t>reproduced. More playing value, as players can “provoke” each other just before the race starts.</a:t>
            </a:r>
          </a:p>
          <a:p>
            <a:endParaRPr lang="en-US" sz="2800" dirty="0" smtClean="0">
              <a:solidFill>
                <a:prstClr val="black"/>
              </a:solidFill>
            </a:endParaRPr>
          </a:p>
          <a:p>
            <a:pPr marL="285750" indent="-285750">
              <a:buFont typeface="Arial" charset="0"/>
              <a:buChar char="•"/>
            </a:pPr>
            <a:r>
              <a:rPr lang="en-US" sz="2800" dirty="0" smtClean="0">
                <a:solidFill>
                  <a:prstClr val="black"/>
                </a:solidFill>
              </a:rPr>
              <a:t>You can choose to keep the motor silent. </a:t>
            </a:r>
            <a:endParaRPr lang="en-US" sz="2800" dirty="0">
              <a:solidFill>
                <a:prstClr val="black"/>
              </a:solidFill>
            </a:endParaRPr>
          </a:p>
        </p:txBody>
      </p:sp>
    </p:spTree>
    <p:extLst>
      <p:ext uri="{BB962C8B-B14F-4D97-AF65-F5344CB8AC3E}">
        <p14:creationId xmlns:p14="http://schemas.microsoft.com/office/powerpoint/2010/main" val="378963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s-ES" b="1" dirty="0" smtClean="0">
                <a:solidFill>
                  <a:sysClr val="window" lastClr="FFFFFF"/>
                </a:solidFill>
              </a:rPr>
              <a:t>INDIVIDUAL CAR LIGHTS</a:t>
            </a:r>
            <a:endParaRPr lang="es-ES" b="1" dirty="0">
              <a:solidFill>
                <a:sysClr val="window" lastClr="FFFFFF"/>
              </a:solidFill>
            </a:endParaRPr>
          </a:p>
        </p:txBody>
      </p:sp>
      <p:sp>
        <p:nvSpPr>
          <p:cNvPr id="37" name="36 CuadroTexto"/>
          <p:cNvSpPr txBox="1"/>
          <p:nvPr/>
        </p:nvSpPr>
        <p:spPr>
          <a:xfrm>
            <a:off x="1979712" y="3568948"/>
            <a:ext cx="6537861" cy="2062103"/>
          </a:xfrm>
          <a:prstGeom prst="rect">
            <a:avLst/>
          </a:prstGeom>
          <a:noFill/>
        </p:spPr>
        <p:txBody>
          <a:bodyPr wrap="square" rtlCol="0">
            <a:spAutoFit/>
          </a:bodyPr>
          <a:lstStyle/>
          <a:p>
            <a:pPr marL="285750" indent="-285750">
              <a:buFont typeface="Arial" charset="0"/>
              <a:buChar char="•"/>
            </a:pPr>
            <a:r>
              <a:rPr lang="es-ES" sz="3200" b="1" dirty="0" err="1" smtClean="0">
                <a:solidFill>
                  <a:prstClr val="black"/>
                </a:solidFill>
              </a:rPr>
              <a:t>The</a:t>
            </a:r>
            <a:r>
              <a:rPr lang="es-ES" sz="3200" b="1" dirty="0" smtClean="0">
                <a:solidFill>
                  <a:prstClr val="black"/>
                </a:solidFill>
              </a:rPr>
              <a:t> </a:t>
            </a:r>
            <a:r>
              <a:rPr lang="es-ES" sz="3200" b="1" dirty="0" err="1" smtClean="0">
                <a:solidFill>
                  <a:prstClr val="black"/>
                </a:solidFill>
              </a:rPr>
              <a:t>front</a:t>
            </a:r>
            <a:r>
              <a:rPr lang="es-ES" sz="3200" b="1" dirty="0" smtClean="0">
                <a:solidFill>
                  <a:prstClr val="black"/>
                </a:solidFill>
              </a:rPr>
              <a:t> </a:t>
            </a:r>
            <a:r>
              <a:rPr lang="es-ES" sz="3200" b="1" dirty="0" err="1" smtClean="0">
                <a:solidFill>
                  <a:prstClr val="black"/>
                </a:solidFill>
              </a:rPr>
              <a:t>lights</a:t>
            </a:r>
            <a:r>
              <a:rPr lang="es-ES" sz="3200" b="1" dirty="0" smtClean="0">
                <a:solidFill>
                  <a:prstClr val="black"/>
                </a:solidFill>
              </a:rPr>
              <a:t> of </a:t>
            </a:r>
            <a:r>
              <a:rPr lang="es-ES" sz="3200" b="1" dirty="0" err="1" smtClean="0">
                <a:solidFill>
                  <a:prstClr val="black"/>
                </a:solidFill>
              </a:rPr>
              <a:t>each</a:t>
            </a:r>
            <a:r>
              <a:rPr lang="es-ES" sz="3200" b="1" dirty="0" smtClean="0">
                <a:solidFill>
                  <a:prstClr val="black"/>
                </a:solidFill>
              </a:rPr>
              <a:t> individual car can be </a:t>
            </a:r>
            <a:r>
              <a:rPr lang="es-ES" sz="3200" b="1" dirty="0" err="1" smtClean="0">
                <a:solidFill>
                  <a:prstClr val="black"/>
                </a:solidFill>
              </a:rPr>
              <a:t>independently</a:t>
            </a:r>
            <a:r>
              <a:rPr lang="es-ES" sz="3200" b="1" dirty="0" smtClean="0">
                <a:solidFill>
                  <a:prstClr val="black"/>
                </a:solidFill>
              </a:rPr>
              <a:t> </a:t>
            </a:r>
            <a:r>
              <a:rPr lang="es-ES" sz="3200" b="1" dirty="0" err="1" smtClean="0">
                <a:solidFill>
                  <a:prstClr val="black"/>
                </a:solidFill>
              </a:rPr>
              <a:t>switched</a:t>
            </a:r>
            <a:r>
              <a:rPr lang="es-ES" sz="3200" b="1" dirty="0" smtClean="0">
                <a:solidFill>
                  <a:prstClr val="black"/>
                </a:solidFill>
              </a:rPr>
              <a:t> </a:t>
            </a:r>
            <a:r>
              <a:rPr lang="es-ES" sz="3200" b="1" dirty="0" err="1" smtClean="0">
                <a:solidFill>
                  <a:prstClr val="black"/>
                </a:solidFill>
              </a:rPr>
              <a:t>on</a:t>
            </a:r>
            <a:r>
              <a:rPr lang="es-ES" sz="3200" b="1" dirty="0" smtClean="0">
                <a:solidFill>
                  <a:prstClr val="black"/>
                </a:solidFill>
              </a:rPr>
              <a:t>/off, </a:t>
            </a:r>
            <a:r>
              <a:rPr lang="es-ES" sz="3200" b="1" dirty="0" err="1" smtClean="0">
                <a:solidFill>
                  <a:prstClr val="black"/>
                </a:solidFill>
              </a:rPr>
              <a:t>by</a:t>
            </a:r>
            <a:r>
              <a:rPr lang="es-ES" sz="3200" b="1" dirty="0" smtClean="0">
                <a:solidFill>
                  <a:prstClr val="black"/>
                </a:solidFill>
              </a:rPr>
              <a:t> </a:t>
            </a:r>
            <a:r>
              <a:rPr lang="es-ES" sz="3200" b="1" dirty="0" err="1" smtClean="0">
                <a:solidFill>
                  <a:prstClr val="black"/>
                </a:solidFill>
              </a:rPr>
              <a:t>using</a:t>
            </a:r>
            <a:r>
              <a:rPr lang="es-ES" sz="3200" b="1" dirty="0" smtClean="0">
                <a:solidFill>
                  <a:prstClr val="black"/>
                </a:solidFill>
              </a:rPr>
              <a:t> </a:t>
            </a:r>
            <a:r>
              <a:rPr lang="es-ES" sz="3200" b="1" dirty="0" err="1" smtClean="0">
                <a:solidFill>
                  <a:prstClr val="black"/>
                </a:solidFill>
              </a:rPr>
              <a:t>button</a:t>
            </a:r>
            <a:r>
              <a:rPr lang="es-ES" sz="3200" b="1" dirty="0" smtClean="0">
                <a:solidFill>
                  <a:prstClr val="black"/>
                </a:solidFill>
              </a:rPr>
              <a:t> “C” </a:t>
            </a:r>
            <a:r>
              <a:rPr lang="es-ES" sz="3200" b="1" dirty="0" err="1" smtClean="0">
                <a:solidFill>
                  <a:prstClr val="black"/>
                </a:solidFill>
              </a:rPr>
              <a:t>on</a:t>
            </a:r>
            <a:r>
              <a:rPr lang="es-ES" sz="3200" b="1" dirty="0" smtClean="0">
                <a:solidFill>
                  <a:prstClr val="black"/>
                </a:solidFill>
              </a:rPr>
              <a:t> </a:t>
            </a:r>
            <a:r>
              <a:rPr lang="es-ES" sz="3200" b="1" dirty="0" err="1" smtClean="0">
                <a:solidFill>
                  <a:prstClr val="black"/>
                </a:solidFill>
              </a:rPr>
              <a:t>the</a:t>
            </a:r>
            <a:r>
              <a:rPr lang="es-ES" sz="3200" b="1" dirty="0" smtClean="0">
                <a:solidFill>
                  <a:prstClr val="black"/>
                </a:solidFill>
              </a:rPr>
              <a:t> </a:t>
            </a:r>
            <a:r>
              <a:rPr lang="es-ES" sz="3200" b="1" dirty="0" err="1" smtClean="0">
                <a:solidFill>
                  <a:prstClr val="black"/>
                </a:solidFill>
              </a:rPr>
              <a:t>corresponding</a:t>
            </a:r>
            <a:r>
              <a:rPr lang="es-ES" sz="3200" b="1" dirty="0" smtClean="0">
                <a:solidFill>
                  <a:prstClr val="black"/>
                </a:solidFill>
              </a:rPr>
              <a:t> </a:t>
            </a:r>
            <a:r>
              <a:rPr lang="es-ES" sz="3200" b="1" dirty="0" err="1" smtClean="0">
                <a:solidFill>
                  <a:prstClr val="black"/>
                </a:solidFill>
              </a:rPr>
              <a:t>hand</a:t>
            </a:r>
            <a:r>
              <a:rPr lang="es-ES" sz="3200" b="1" dirty="0" smtClean="0">
                <a:solidFill>
                  <a:prstClr val="black"/>
                </a:solidFill>
              </a:rPr>
              <a:t> </a:t>
            </a:r>
            <a:r>
              <a:rPr lang="es-ES" sz="3200" b="1" dirty="0" err="1" smtClean="0">
                <a:solidFill>
                  <a:prstClr val="black"/>
                </a:solidFill>
              </a:rPr>
              <a:t>throttle</a:t>
            </a:r>
            <a:r>
              <a:rPr lang="es-ES" sz="3200" b="1" dirty="0" smtClean="0">
                <a:solidFill>
                  <a:prstClr val="black"/>
                </a:solidFill>
              </a:rPr>
              <a:t>.</a:t>
            </a:r>
            <a:endParaRPr lang="es-ES" sz="3200" b="1" dirty="0">
              <a:solidFill>
                <a:prstClr val="black"/>
              </a:solidFill>
            </a:endParaRPr>
          </a:p>
        </p:txBody>
      </p:sp>
      <p:grpSp>
        <p:nvGrpSpPr>
          <p:cNvPr id="38" name="Agrupar 5"/>
          <p:cNvGrpSpPr/>
          <p:nvPr/>
        </p:nvGrpSpPr>
        <p:grpSpPr>
          <a:xfrm>
            <a:off x="282786" y="1484784"/>
            <a:ext cx="2071833" cy="3008301"/>
            <a:chOff x="196476" y="2382295"/>
            <a:chExt cx="2071833" cy="3008301"/>
          </a:xfrm>
        </p:grpSpPr>
        <p:pic>
          <p:nvPicPr>
            <p:cNvPr id="39" name="Imagen 51" descr="controller_digital_scheme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6476" y="2382295"/>
              <a:ext cx="2071833" cy="3008301"/>
            </a:xfrm>
            <a:prstGeom prst="rect">
              <a:avLst/>
            </a:prstGeom>
          </p:spPr>
        </p:pic>
        <p:grpSp>
          <p:nvGrpSpPr>
            <p:cNvPr id="40" name="Agrupar 20"/>
            <p:cNvGrpSpPr/>
            <p:nvPr/>
          </p:nvGrpSpPr>
          <p:grpSpPr>
            <a:xfrm>
              <a:off x="1586737" y="3046052"/>
              <a:ext cx="300887" cy="338554"/>
              <a:chOff x="5061178" y="4193248"/>
              <a:chExt cx="492575" cy="554241"/>
            </a:xfrm>
          </p:grpSpPr>
          <p:sp>
            <p:nvSpPr>
              <p:cNvPr id="41" name="Elipse 21"/>
              <p:cNvSpPr/>
              <p:nvPr/>
            </p:nvSpPr>
            <p:spPr>
              <a:xfrm>
                <a:off x="5064760" y="4247843"/>
                <a:ext cx="488993" cy="48899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100">
                  <a:solidFill>
                    <a:prstClr val="white"/>
                  </a:solidFill>
                </a:endParaRPr>
              </a:p>
            </p:txBody>
          </p:sp>
          <p:sp>
            <p:nvSpPr>
              <p:cNvPr id="42" name="CuadroTexto 22"/>
              <p:cNvSpPr txBox="1"/>
              <p:nvPr/>
            </p:nvSpPr>
            <p:spPr>
              <a:xfrm>
                <a:off x="5061178" y="4193248"/>
                <a:ext cx="325994" cy="554241"/>
              </a:xfrm>
              <a:prstGeom prst="rect">
                <a:avLst/>
              </a:prstGeom>
              <a:noFill/>
            </p:spPr>
            <p:txBody>
              <a:bodyPr wrap="square" rtlCol="0">
                <a:spAutoFit/>
              </a:bodyPr>
              <a:lstStyle/>
              <a:p>
                <a:pPr algn="ctr"/>
                <a:r>
                  <a:rPr lang="en-GB" sz="1600" b="1" dirty="0">
                    <a:solidFill>
                      <a:prstClr val="white"/>
                    </a:solidFill>
                  </a:rPr>
                  <a:t>C</a:t>
                </a:r>
              </a:p>
            </p:txBody>
          </p:sp>
        </p:grpSp>
      </p:grpSp>
      <p:pic>
        <p:nvPicPr>
          <p:cNvPr id="43" name="Imagen 38" descr="car_drawing_M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8520" y="1652961"/>
            <a:ext cx="2199369" cy="1036846"/>
          </a:xfrm>
          <a:prstGeom prst="rect">
            <a:avLst/>
          </a:prstGeom>
        </p:spPr>
      </p:pic>
      <p:grpSp>
        <p:nvGrpSpPr>
          <p:cNvPr id="44" name="Agrupar 41"/>
          <p:cNvGrpSpPr/>
          <p:nvPr/>
        </p:nvGrpSpPr>
        <p:grpSpPr>
          <a:xfrm>
            <a:off x="3139203" y="2124077"/>
            <a:ext cx="242633" cy="469500"/>
            <a:chOff x="5422796" y="1543636"/>
            <a:chExt cx="133513" cy="258351"/>
          </a:xfrm>
          <a:solidFill>
            <a:srgbClr val="FF8400"/>
          </a:solidFill>
        </p:grpSpPr>
        <p:cxnSp>
          <p:nvCxnSpPr>
            <p:cNvPr id="45" name="Conector recto 46"/>
            <p:cNvCxnSpPr/>
            <p:nvPr/>
          </p:nvCxnSpPr>
          <p:spPr>
            <a:xfrm flipH="1" flipV="1">
              <a:off x="5436931" y="1543636"/>
              <a:ext cx="119378" cy="63546"/>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cxnSp>
          <p:nvCxnSpPr>
            <p:cNvPr id="46" name="Conector recto 47"/>
            <p:cNvCxnSpPr/>
            <p:nvPr/>
          </p:nvCxnSpPr>
          <p:spPr>
            <a:xfrm flipH="1">
              <a:off x="5422796" y="1671642"/>
              <a:ext cx="113084" cy="0"/>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cxnSp>
          <p:nvCxnSpPr>
            <p:cNvPr id="47" name="Conector recto 48"/>
            <p:cNvCxnSpPr/>
            <p:nvPr/>
          </p:nvCxnSpPr>
          <p:spPr>
            <a:xfrm flipH="1">
              <a:off x="5436931" y="1738441"/>
              <a:ext cx="119378" cy="63546"/>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grpSp>
      <p:cxnSp>
        <p:nvCxnSpPr>
          <p:cNvPr id="48" name="Conector recto de flecha 50"/>
          <p:cNvCxnSpPr/>
          <p:nvPr/>
        </p:nvCxnSpPr>
        <p:spPr>
          <a:xfrm>
            <a:off x="2268309" y="2329701"/>
            <a:ext cx="703144" cy="0"/>
          </a:xfrm>
          <a:prstGeom prst="straightConnector1">
            <a:avLst/>
          </a:prstGeom>
          <a:ln w="57150" cmpd="sng">
            <a:solidFill>
              <a:srgbClr val="E46C0A"/>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9" name="Elipse 39"/>
          <p:cNvSpPr/>
          <p:nvPr/>
        </p:nvSpPr>
        <p:spPr>
          <a:xfrm>
            <a:off x="3499033" y="2248818"/>
            <a:ext cx="203922" cy="192361"/>
          </a:xfrm>
          <a:prstGeom prst="ellipse">
            <a:avLst/>
          </a:prstGeom>
          <a:solidFill>
            <a:srgbClr val="FF8400"/>
          </a:solidFill>
          <a:ln>
            <a:solidFill>
              <a:srgbClr val="FF84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prstClr val="white"/>
              </a:solidFill>
            </a:endParaRPr>
          </a:p>
        </p:txBody>
      </p:sp>
      <p:sp>
        <p:nvSpPr>
          <p:cNvPr id="50" name="Elipse 40"/>
          <p:cNvSpPr/>
          <p:nvPr/>
        </p:nvSpPr>
        <p:spPr>
          <a:xfrm>
            <a:off x="4118951" y="2223749"/>
            <a:ext cx="203922" cy="192361"/>
          </a:xfrm>
          <a:prstGeom prst="ellipse">
            <a:avLst/>
          </a:prstGeom>
          <a:solidFill>
            <a:srgbClr val="FF8400"/>
          </a:solidFill>
          <a:ln>
            <a:solidFill>
              <a:srgbClr val="FF84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prstClr val="white"/>
              </a:solidFill>
            </a:endParaRPr>
          </a:p>
        </p:txBody>
      </p:sp>
      <p:grpSp>
        <p:nvGrpSpPr>
          <p:cNvPr id="51" name="Agrupar 42"/>
          <p:cNvGrpSpPr/>
          <p:nvPr/>
        </p:nvGrpSpPr>
        <p:grpSpPr>
          <a:xfrm>
            <a:off x="3824536" y="2097076"/>
            <a:ext cx="242633" cy="469500"/>
            <a:chOff x="5422796" y="1543636"/>
            <a:chExt cx="133513" cy="258351"/>
          </a:xfrm>
          <a:solidFill>
            <a:srgbClr val="FF8400"/>
          </a:solidFill>
        </p:grpSpPr>
        <p:cxnSp>
          <p:nvCxnSpPr>
            <p:cNvPr id="52" name="Conector recto 43"/>
            <p:cNvCxnSpPr/>
            <p:nvPr/>
          </p:nvCxnSpPr>
          <p:spPr>
            <a:xfrm flipH="1" flipV="1">
              <a:off x="5436931" y="1543636"/>
              <a:ext cx="119378" cy="63546"/>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cxnSp>
          <p:nvCxnSpPr>
            <p:cNvPr id="53" name="Conector recto 44"/>
            <p:cNvCxnSpPr/>
            <p:nvPr/>
          </p:nvCxnSpPr>
          <p:spPr>
            <a:xfrm flipH="1">
              <a:off x="5422796" y="1671642"/>
              <a:ext cx="113084" cy="0"/>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cxnSp>
          <p:nvCxnSpPr>
            <p:cNvPr id="54" name="Conector recto 45"/>
            <p:cNvCxnSpPr/>
            <p:nvPr/>
          </p:nvCxnSpPr>
          <p:spPr>
            <a:xfrm flipH="1">
              <a:off x="5436931" y="1738441"/>
              <a:ext cx="119378" cy="63546"/>
            </a:xfrm>
            <a:prstGeom prst="line">
              <a:avLst/>
            </a:prstGeom>
            <a:grpFill/>
            <a:ln w="28575" cmpd="sng">
              <a:solidFill>
                <a:srgbClr val="FF8400"/>
              </a:solidFill>
            </a:ln>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479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s-ES" b="1" dirty="0" smtClean="0">
                <a:solidFill>
                  <a:sysClr val="window" lastClr="FFFFFF"/>
                </a:solidFill>
              </a:rPr>
              <a:t>BRAKE LIGHTS</a:t>
            </a:r>
            <a:endParaRPr lang="es-ES" b="1" dirty="0">
              <a:solidFill>
                <a:sysClr val="window" lastClr="FFFFFF"/>
              </a:solidFill>
            </a:endParaRPr>
          </a:p>
        </p:txBody>
      </p:sp>
      <p:pic>
        <p:nvPicPr>
          <p:cNvPr id="23" name="Imagen 32" descr="car_drawing_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852936"/>
            <a:ext cx="3484511" cy="1642699"/>
          </a:xfrm>
          <a:prstGeom prst="rect">
            <a:avLst/>
          </a:prstGeom>
        </p:spPr>
      </p:pic>
      <p:sp>
        <p:nvSpPr>
          <p:cNvPr id="24" name="23 CuadroTexto"/>
          <p:cNvSpPr txBox="1"/>
          <p:nvPr/>
        </p:nvSpPr>
        <p:spPr>
          <a:xfrm>
            <a:off x="3938795" y="1484784"/>
            <a:ext cx="4881677" cy="4524315"/>
          </a:xfrm>
          <a:prstGeom prst="rect">
            <a:avLst/>
          </a:prstGeom>
          <a:noFill/>
        </p:spPr>
        <p:txBody>
          <a:bodyPr wrap="square" rtlCol="0">
            <a:spAutoFit/>
          </a:bodyPr>
          <a:lstStyle/>
          <a:p>
            <a:pPr marL="285750" indent="-285750">
              <a:buFont typeface="Arial" charset="0"/>
              <a:buChar char="•"/>
            </a:pPr>
            <a:r>
              <a:rPr lang="en-US" sz="3200" b="1" dirty="0" smtClean="0">
                <a:solidFill>
                  <a:prstClr val="black"/>
                </a:solidFill>
              </a:rPr>
              <a:t>Cars have brake lights.</a:t>
            </a:r>
          </a:p>
          <a:p>
            <a:endParaRPr lang="en-US" sz="3200" b="1" dirty="0" smtClean="0">
              <a:solidFill>
                <a:prstClr val="black"/>
              </a:solidFill>
            </a:endParaRPr>
          </a:p>
          <a:p>
            <a:pPr marL="285750" indent="-285750">
              <a:buFont typeface="Arial" charset="0"/>
              <a:buChar char="•"/>
            </a:pPr>
            <a:r>
              <a:rPr lang="en-US" sz="3200" b="1" dirty="0" smtClean="0">
                <a:solidFill>
                  <a:prstClr val="black"/>
                </a:solidFill>
              </a:rPr>
              <a:t>Brake lights will be gradually more intense as the car is stopping down.</a:t>
            </a:r>
          </a:p>
          <a:p>
            <a:endParaRPr lang="en-US" sz="3200" b="1" dirty="0" smtClean="0">
              <a:solidFill>
                <a:prstClr val="black"/>
              </a:solidFill>
            </a:endParaRPr>
          </a:p>
          <a:p>
            <a:pPr marL="285750" indent="-285750">
              <a:buFont typeface="Arial" charset="0"/>
              <a:buChar char="•"/>
            </a:pPr>
            <a:r>
              <a:rPr lang="en-US" sz="3200" b="1" dirty="0" smtClean="0">
                <a:solidFill>
                  <a:prstClr val="black"/>
                </a:solidFill>
              </a:rPr>
              <a:t>Braking is activated when the player gradually releases the trigger.</a:t>
            </a:r>
            <a:endParaRPr lang="en-US" sz="3200" b="1" dirty="0">
              <a:solidFill>
                <a:prstClr val="black"/>
              </a:solidFill>
            </a:endParaRPr>
          </a:p>
        </p:txBody>
      </p:sp>
    </p:spTree>
    <p:extLst>
      <p:ext uri="{BB962C8B-B14F-4D97-AF65-F5344CB8AC3E}">
        <p14:creationId xmlns:p14="http://schemas.microsoft.com/office/powerpoint/2010/main" val="1214543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107504" y="1631697"/>
            <a:ext cx="8856984" cy="4893647"/>
          </a:xfrm>
          <a:prstGeom prst="rect">
            <a:avLst/>
          </a:prstGeom>
          <a:noFill/>
        </p:spPr>
        <p:txBody>
          <a:bodyPr wrap="square" rtlCol="0">
            <a:spAutoFit/>
          </a:bodyPr>
          <a:lstStyle/>
          <a:p>
            <a:pPr marL="285750" indent="-285750">
              <a:buFont typeface="Arial" charset="0"/>
              <a:buChar char="•"/>
            </a:pPr>
            <a:r>
              <a:rPr lang="en-US" sz="2400" b="1" dirty="0" smtClean="0">
                <a:solidFill>
                  <a:prstClr val="black"/>
                </a:solidFill>
              </a:rPr>
              <a:t>New SCX technology in 2014.</a:t>
            </a:r>
          </a:p>
          <a:p>
            <a:pPr marL="285750" indent="-285750">
              <a:buFont typeface="Arial" charset="0"/>
              <a:buChar char="•"/>
            </a:pPr>
            <a:endParaRPr lang="en-US" sz="2400" b="1" dirty="0" smtClean="0">
              <a:solidFill>
                <a:prstClr val="black"/>
              </a:solidFill>
            </a:endParaRPr>
          </a:p>
          <a:p>
            <a:pPr marL="285750" indent="-285750">
              <a:buFont typeface="Arial" charset="0"/>
              <a:buChar char="•"/>
            </a:pPr>
            <a:r>
              <a:rPr lang="en-US" sz="2400" b="1" dirty="0" smtClean="0">
                <a:solidFill>
                  <a:prstClr val="black"/>
                </a:solidFill>
              </a:rPr>
              <a:t>Wireless hand controller for each car, based on 2.4 </a:t>
            </a:r>
            <a:r>
              <a:rPr lang="en-US" sz="2400" b="1" dirty="0" err="1" smtClean="0">
                <a:solidFill>
                  <a:prstClr val="black"/>
                </a:solidFill>
              </a:rPr>
              <a:t>Ghz</a:t>
            </a:r>
            <a:r>
              <a:rPr lang="en-US" sz="2400" b="1" dirty="0" smtClean="0">
                <a:solidFill>
                  <a:prstClr val="black"/>
                </a:solidFill>
              </a:rPr>
              <a:t> RADIOFREQUENCY.</a:t>
            </a:r>
          </a:p>
          <a:p>
            <a:pPr marL="285750" indent="-285750">
              <a:buFont typeface="Arial" charset="0"/>
              <a:buChar char="•"/>
            </a:pPr>
            <a:endParaRPr lang="en-US" sz="2400" b="1" dirty="0" smtClean="0">
              <a:solidFill>
                <a:prstClr val="black"/>
              </a:solidFill>
            </a:endParaRPr>
          </a:p>
          <a:p>
            <a:pPr marL="285750" indent="-285750">
              <a:buFont typeface="Arial" charset="0"/>
              <a:buChar char="•"/>
            </a:pPr>
            <a:r>
              <a:rPr lang="en-US" sz="2400" b="1" dirty="0" smtClean="0">
                <a:solidFill>
                  <a:prstClr val="black"/>
                </a:solidFill>
              </a:rPr>
              <a:t>Hand controllers with rechargeable batteries.</a:t>
            </a:r>
          </a:p>
          <a:p>
            <a:pPr marL="285750" indent="-285750">
              <a:buFont typeface="Arial" charset="0"/>
              <a:buChar char="•"/>
            </a:pPr>
            <a:endParaRPr lang="en-US" sz="2400" b="1" dirty="0" smtClean="0">
              <a:solidFill>
                <a:prstClr val="black"/>
              </a:solidFill>
            </a:endParaRPr>
          </a:p>
          <a:p>
            <a:pPr marL="285750" indent="-285750">
              <a:buFont typeface="Arial" charset="0"/>
              <a:buChar char="•"/>
            </a:pPr>
            <a:r>
              <a:rPr lang="en-US" sz="2400" b="1" dirty="0" smtClean="0">
                <a:solidFill>
                  <a:prstClr val="black"/>
                </a:solidFill>
              </a:rPr>
              <a:t>Basic features will be the same than in SCX Digital:</a:t>
            </a:r>
          </a:p>
          <a:p>
            <a:pPr marL="1200150" lvl="2" indent="-285750">
              <a:buFont typeface="Arial" charset="0"/>
              <a:buChar char="•"/>
            </a:pPr>
            <a:r>
              <a:rPr lang="en-US" sz="2400" b="1" dirty="0" smtClean="0">
                <a:solidFill>
                  <a:prstClr val="black"/>
                </a:solidFill>
              </a:rPr>
              <a:t>Up to 6 players/cars on the same racetrack.</a:t>
            </a:r>
          </a:p>
          <a:p>
            <a:pPr marL="1200150" lvl="2" indent="-285750">
              <a:buFont typeface="Arial" charset="0"/>
              <a:buChar char="•"/>
            </a:pPr>
            <a:r>
              <a:rPr lang="en-US" sz="2400" b="1" dirty="0" smtClean="0">
                <a:solidFill>
                  <a:prstClr val="black"/>
                </a:solidFill>
              </a:rPr>
              <a:t>Lane changing / overtaking.</a:t>
            </a:r>
          </a:p>
          <a:p>
            <a:pPr marL="1200150" lvl="2" indent="-285750">
              <a:buFont typeface="Arial" charset="0"/>
              <a:buChar char="•"/>
            </a:pPr>
            <a:endParaRPr lang="en-US" sz="2400" b="1" dirty="0" smtClean="0">
              <a:solidFill>
                <a:prstClr val="black"/>
              </a:solidFill>
            </a:endParaRPr>
          </a:p>
          <a:p>
            <a:pPr marL="285750" indent="-285750">
              <a:buFont typeface="Arial" charset="0"/>
              <a:buChar char="•"/>
            </a:pPr>
            <a:r>
              <a:rPr lang="en-US" sz="2400" b="1" dirty="0" smtClean="0">
                <a:solidFill>
                  <a:prstClr val="black"/>
                </a:solidFill>
              </a:rPr>
              <a:t>Communication of cars when passing the start/finish line and communication of future WOS accessories will also be wireless. </a:t>
            </a:r>
          </a:p>
        </p:txBody>
      </p:sp>
      <p:pic>
        <p:nvPicPr>
          <p:cNvPr id="5"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0"/>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44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s-ES" b="1" dirty="0" smtClean="0">
                <a:solidFill>
                  <a:sysClr val="window" lastClr="FFFFFF"/>
                </a:solidFill>
              </a:rPr>
              <a:t>SWITCH TO ANALOGUE</a:t>
            </a:r>
            <a:endParaRPr lang="es-ES" b="1" dirty="0">
              <a:solidFill>
                <a:sysClr val="window" lastClr="FFFFFF"/>
              </a:solidFill>
            </a:endParaRPr>
          </a:p>
        </p:txBody>
      </p:sp>
      <p:pic>
        <p:nvPicPr>
          <p:cNvPr id="23" name="Imagen 32" descr="car_drawing_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20766"/>
            <a:ext cx="3484511" cy="1642699"/>
          </a:xfrm>
          <a:prstGeom prst="rect">
            <a:avLst/>
          </a:prstGeom>
        </p:spPr>
      </p:pic>
      <p:sp>
        <p:nvSpPr>
          <p:cNvPr id="24" name="Rectángulo redondeado 6"/>
          <p:cNvSpPr/>
          <p:nvPr/>
        </p:nvSpPr>
        <p:spPr>
          <a:xfrm>
            <a:off x="1124157" y="4207066"/>
            <a:ext cx="1918128" cy="1094142"/>
          </a:xfrm>
          <a:prstGeom prst="roundRect">
            <a:avLst/>
          </a:prstGeom>
          <a:solidFill>
            <a:schemeClr val="bg1"/>
          </a:solidFill>
          <a:ln w="1428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600">
              <a:ln w="76200" cmpd="sng">
                <a:solidFill>
                  <a:prstClr val="black"/>
                </a:solidFill>
              </a:ln>
              <a:solidFill>
                <a:prstClr val="white"/>
              </a:solidFill>
            </a:endParaRPr>
          </a:p>
        </p:txBody>
      </p:sp>
      <p:sp>
        <p:nvSpPr>
          <p:cNvPr id="25" name="CuadroTexto 7"/>
          <p:cNvSpPr txBox="1"/>
          <p:nvPr/>
        </p:nvSpPr>
        <p:spPr>
          <a:xfrm>
            <a:off x="1198266" y="4351344"/>
            <a:ext cx="867517" cy="830997"/>
          </a:xfrm>
          <a:prstGeom prst="rect">
            <a:avLst/>
          </a:prstGeom>
          <a:noFill/>
        </p:spPr>
        <p:txBody>
          <a:bodyPr wrap="square" rtlCol="0">
            <a:spAutoFit/>
          </a:bodyPr>
          <a:lstStyle/>
          <a:p>
            <a:pPr algn="ctr"/>
            <a:r>
              <a:rPr lang="es-ES" sz="4800" dirty="0">
                <a:solidFill>
                  <a:srgbClr val="7B050C"/>
                </a:solidFill>
                <a:latin typeface="Impact"/>
                <a:cs typeface="Impact"/>
              </a:rPr>
              <a:t>I</a:t>
            </a:r>
          </a:p>
        </p:txBody>
      </p:sp>
      <p:sp>
        <p:nvSpPr>
          <p:cNvPr id="26" name="CuadroTexto 37"/>
          <p:cNvSpPr txBox="1"/>
          <p:nvPr/>
        </p:nvSpPr>
        <p:spPr>
          <a:xfrm>
            <a:off x="3092293" y="3768320"/>
            <a:ext cx="919829" cy="830997"/>
          </a:xfrm>
          <a:prstGeom prst="rect">
            <a:avLst/>
          </a:prstGeom>
          <a:noFill/>
        </p:spPr>
        <p:txBody>
          <a:bodyPr wrap="square" rtlCol="0">
            <a:spAutoFit/>
          </a:bodyPr>
          <a:lstStyle/>
          <a:p>
            <a:pPr algn="ctr"/>
            <a:r>
              <a:rPr lang="es-ES" sz="4800" dirty="0">
                <a:solidFill>
                  <a:srgbClr val="FFFFFF"/>
                </a:solidFill>
                <a:latin typeface="Impact"/>
                <a:cs typeface="Impact"/>
              </a:rPr>
              <a:t>0</a:t>
            </a:r>
          </a:p>
        </p:txBody>
      </p:sp>
      <p:sp>
        <p:nvSpPr>
          <p:cNvPr id="27" name="Rectángulo redondeado 39"/>
          <p:cNvSpPr/>
          <p:nvPr/>
        </p:nvSpPr>
        <p:spPr>
          <a:xfrm>
            <a:off x="2105331" y="4287727"/>
            <a:ext cx="919830" cy="954633"/>
          </a:xfrm>
          <a:prstGeom prst="roundRect">
            <a:avLst>
              <a:gd name="adj" fmla="val 13191"/>
            </a:avLst>
          </a:prstGeom>
          <a:solidFill>
            <a:srgbClr val="61FF39"/>
          </a:solidFill>
          <a:ln w="3873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600">
              <a:solidFill>
                <a:prstClr val="white"/>
              </a:solidFill>
            </a:endParaRPr>
          </a:p>
        </p:txBody>
      </p:sp>
      <p:sp>
        <p:nvSpPr>
          <p:cNvPr id="28" name="CuadroTexto 37"/>
          <p:cNvSpPr txBox="1"/>
          <p:nvPr/>
        </p:nvSpPr>
        <p:spPr>
          <a:xfrm>
            <a:off x="2105331" y="4354289"/>
            <a:ext cx="919829" cy="830997"/>
          </a:xfrm>
          <a:prstGeom prst="rect">
            <a:avLst/>
          </a:prstGeom>
          <a:noFill/>
        </p:spPr>
        <p:txBody>
          <a:bodyPr wrap="square" rtlCol="0">
            <a:spAutoFit/>
          </a:bodyPr>
          <a:lstStyle/>
          <a:p>
            <a:pPr algn="ctr"/>
            <a:r>
              <a:rPr lang="es-ES" sz="4800" dirty="0">
                <a:solidFill>
                  <a:srgbClr val="FFFFFF"/>
                </a:solidFill>
                <a:latin typeface="Impact"/>
                <a:cs typeface="Impact"/>
              </a:rPr>
              <a:t>0</a:t>
            </a:r>
          </a:p>
        </p:txBody>
      </p:sp>
      <p:sp>
        <p:nvSpPr>
          <p:cNvPr id="29" name="28 CuadroTexto"/>
          <p:cNvSpPr txBox="1"/>
          <p:nvPr/>
        </p:nvSpPr>
        <p:spPr>
          <a:xfrm>
            <a:off x="3983915" y="1916832"/>
            <a:ext cx="4881677" cy="4031873"/>
          </a:xfrm>
          <a:prstGeom prst="rect">
            <a:avLst/>
          </a:prstGeom>
          <a:noFill/>
        </p:spPr>
        <p:txBody>
          <a:bodyPr wrap="square" rtlCol="0">
            <a:spAutoFit/>
          </a:bodyPr>
          <a:lstStyle/>
          <a:p>
            <a:pPr marL="285750" indent="-285750">
              <a:buFont typeface="Arial" charset="0"/>
              <a:buChar char="•"/>
            </a:pPr>
            <a:r>
              <a:rPr lang="en-US" sz="3200" b="1" dirty="0" smtClean="0">
                <a:solidFill>
                  <a:prstClr val="black"/>
                </a:solidFill>
              </a:rPr>
              <a:t>Cars will be fitted with a switch</a:t>
            </a:r>
            <a:r>
              <a:rPr lang="en-US" sz="3200" b="1" dirty="0" smtClean="0">
                <a:solidFill>
                  <a:prstClr val="black"/>
                </a:solidFill>
              </a:rPr>
              <a:t>, which will allow you to switch to the original/analogue mode.</a:t>
            </a:r>
          </a:p>
          <a:p>
            <a:pPr marL="285750" indent="-285750">
              <a:buFont typeface="Arial" charset="0"/>
              <a:buChar char="•"/>
            </a:pPr>
            <a:endParaRPr lang="en-US" sz="3200" b="1" dirty="0" smtClean="0">
              <a:solidFill>
                <a:prstClr val="black"/>
              </a:solidFill>
            </a:endParaRPr>
          </a:p>
          <a:p>
            <a:pPr marL="285750" indent="-285750">
              <a:buFont typeface="Arial" charset="0"/>
              <a:buChar char="•"/>
            </a:pPr>
            <a:r>
              <a:rPr lang="en-US" sz="3200" b="1" dirty="0" smtClean="0">
                <a:solidFill>
                  <a:prstClr val="black"/>
                </a:solidFill>
              </a:rPr>
              <a:t>In analogue mode, cars will be compatible with other brand race tracks. </a:t>
            </a:r>
            <a:endParaRPr lang="en-US" sz="3200" b="1" dirty="0">
              <a:solidFill>
                <a:prstClr val="black"/>
              </a:solidFill>
            </a:endParaRPr>
          </a:p>
        </p:txBody>
      </p:sp>
    </p:spTree>
    <p:extLst>
      <p:ext uri="{BB962C8B-B14F-4D97-AF65-F5344CB8AC3E}">
        <p14:creationId xmlns:p14="http://schemas.microsoft.com/office/powerpoint/2010/main" val="1441942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HAND THROTTLE LED LIGHTS</a:t>
            </a:r>
            <a:endParaRPr lang="es-ES" b="1" dirty="0">
              <a:solidFill>
                <a:sysClr val="window" lastClr="FFFFFF"/>
              </a:solidFill>
            </a:endParaRPr>
          </a:p>
        </p:txBody>
      </p:sp>
      <p:grpSp>
        <p:nvGrpSpPr>
          <p:cNvPr id="2" name="1 Grupo"/>
          <p:cNvGrpSpPr/>
          <p:nvPr/>
        </p:nvGrpSpPr>
        <p:grpSpPr>
          <a:xfrm>
            <a:off x="395536" y="1680807"/>
            <a:ext cx="2285121" cy="4710136"/>
            <a:chOff x="395536" y="1680807"/>
            <a:chExt cx="2285121" cy="4710136"/>
          </a:xfrm>
        </p:grpSpPr>
        <p:pic>
          <p:nvPicPr>
            <p:cNvPr id="8" name="Imagen 4" descr="controller_digital_LEDS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536" y="3140968"/>
              <a:ext cx="2207863" cy="3249975"/>
            </a:xfrm>
            <a:prstGeom prst="rect">
              <a:avLst/>
            </a:prstGeom>
          </p:spPr>
        </p:pic>
        <p:sp>
          <p:nvSpPr>
            <p:cNvPr id="13" name="Abrir corchete 23"/>
            <p:cNvSpPr/>
            <p:nvPr/>
          </p:nvSpPr>
          <p:spPr>
            <a:xfrm rot="5400000">
              <a:off x="1985998" y="2400886"/>
              <a:ext cx="45719" cy="1093836"/>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prstClr val="black"/>
                </a:solidFill>
              </a:endParaRPr>
            </a:p>
          </p:txBody>
        </p:sp>
        <p:cxnSp>
          <p:nvCxnSpPr>
            <p:cNvPr id="14" name="Conector recto de flecha 24"/>
            <p:cNvCxnSpPr/>
            <p:nvPr/>
          </p:nvCxnSpPr>
          <p:spPr>
            <a:xfrm flipV="1">
              <a:off x="1979712" y="2492896"/>
              <a:ext cx="0" cy="437111"/>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5" name="Agrupar 25"/>
            <p:cNvGrpSpPr/>
            <p:nvPr/>
          </p:nvGrpSpPr>
          <p:grpSpPr>
            <a:xfrm>
              <a:off x="1259632" y="2052136"/>
              <a:ext cx="1421025" cy="274516"/>
              <a:chOff x="1671022" y="1498941"/>
              <a:chExt cx="1336725" cy="258231"/>
            </a:xfrm>
            <a:solidFill>
              <a:schemeClr val="tx2">
                <a:lumMod val="60000"/>
                <a:lumOff val="40000"/>
              </a:schemeClr>
            </a:solidFill>
          </p:grpSpPr>
          <p:sp>
            <p:nvSpPr>
              <p:cNvPr id="16" name="Rectángulo 26"/>
              <p:cNvSpPr/>
              <p:nvPr/>
            </p:nvSpPr>
            <p:spPr>
              <a:xfrm>
                <a:off x="1671022"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17" name="Rectángulo 27"/>
              <p:cNvSpPr/>
              <p:nvPr/>
            </p:nvSpPr>
            <p:spPr>
              <a:xfrm>
                <a:off x="1940675"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18" name="Rectángulo 28"/>
              <p:cNvSpPr/>
              <p:nvPr/>
            </p:nvSpPr>
            <p:spPr>
              <a:xfrm>
                <a:off x="2211788"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19" name="Rectángulo 29"/>
              <p:cNvSpPr/>
              <p:nvPr/>
            </p:nvSpPr>
            <p:spPr>
              <a:xfrm>
                <a:off x="2481441"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0" name="Rectángulo 30"/>
              <p:cNvSpPr/>
              <p:nvPr/>
            </p:nvSpPr>
            <p:spPr>
              <a:xfrm>
                <a:off x="2749516"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22" name="Agrupar 31"/>
            <p:cNvGrpSpPr/>
            <p:nvPr/>
          </p:nvGrpSpPr>
          <p:grpSpPr>
            <a:xfrm>
              <a:off x="1259632" y="1680807"/>
              <a:ext cx="1421025" cy="274516"/>
              <a:chOff x="1671022" y="1498941"/>
              <a:chExt cx="1336725" cy="258231"/>
            </a:xfrm>
            <a:solidFill>
              <a:srgbClr val="61FF39"/>
            </a:solidFill>
          </p:grpSpPr>
          <p:sp>
            <p:nvSpPr>
              <p:cNvPr id="23" name="Rectángulo 32"/>
              <p:cNvSpPr/>
              <p:nvPr/>
            </p:nvSpPr>
            <p:spPr>
              <a:xfrm>
                <a:off x="1671022"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4" name="Rectángulo 33"/>
              <p:cNvSpPr/>
              <p:nvPr/>
            </p:nvSpPr>
            <p:spPr>
              <a:xfrm>
                <a:off x="1940675"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5" name="Rectángulo 34"/>
              <p:cNvSpPr/>
              <p:nvPr/>
            </p:nvSpPr>
            <p:spPr>
              <a:xfrm>
                <a:off x="2211788"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6" name="Rectángulo 35"/>
              <p:cNvSpPr/>
              <p:nvPr/>
            </p:nvSpPr>
            <p:spPr>
              <a:xfrm>
                <a:off x="2481441"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7" name="Rectángulo 36"/>
              <p:cNvSpPr/>
              <p:nvPr/>
            </p:nvSpPr>
            <p:spPr>
              <a:xfrm>
                <a:off x="2749516"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28" name="Agrupar 14"/>
            <p:cNvGrpSpPr/>
            <p:nvPr/>
          </p:nvGrpSpPr>
          <p:grpSpPr>
            <a:xfrm>
              <a:off x="827584" y="3965414"/>
              <a:ext cx="309194" cy="349050"/>
              <a:chOff x="2562685" y="4013014"/>
              <a:chExt cx="506174" cy="571422"/>
            </a:xfrm>
          </p:grpSpPr>
          <p:sp>
            <p:nvSpPr>
              <p:cNvPr id="29" name="Elipse 15"/>
              <p:cNvSpPr/>
              <p:nvPr/>
            </p:nvSpPr>
            <p:spPr>
              <a:xfrm>
                <a:off x="2579866" y="4095443"/>
                <a:ext cx="488993" cy="4889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30" name="CuadroTexto 16"/>
              <p:cNvSpPr txBox="1"/>
              <p:nvPr/>
            </p:nvSpPr>
            <p:spPr>
              <a:xfrm>
                <a:off x="2562685" y="4013014"/>
                <a:ext cx="325994" cy="554239"/>
              </a:xfrm>
              <a:prstGeom prst="rect">
                <a:avLst/>
              </a:prstGeom>
              <a:noFill/>
            </p:spPr>
            <p:txBody>
              <a:bodyPr wrap="square" rtlCol="0">
                <a:spAutoFit/>
              </a:bodyPr>
              <a:lstStyle/>
              <a:p>
                <a:pPr algn="ctr"/>
                <a:r>
                  <a:rPr lang="en-GB" sz="1600" b="1" dirty="0">
                    <a:solidFill>
                      <a:prstClr val="white"/>
                    </a:solidFill>
                  </a:rPr>
                  <a:t>A</a:t>
                </a:r>
              </a:p>
            </p:txBody>
          </p:sp>
        </p:grpSp>
        <p:grpSp>
          <p:nvGrpSpPr>
            <p:cNvPr id="31" name="Agrupar 17"/>
            <p:cNvGrpSpPr/>
            <p:nvPr/>
          </p:nvGrpSpPr>
          <p:grpSpPr>
            <a:xfrm>
              <a:off x="1229300" y="3899551"/>
              <a:ext cx="298699" cy="338554"/>
              <a:chOff x="3995498" y="4138639"/>
              <a:chExt cx="488993" cy="554239"/>
            </a:xfrm>
          </p:grpSpPr>
          <p:sp>
            <p:nvSpPr>
              <p:cNvPr id="32" name="Elipse 18"/>
              <p:cNvSpPr/>
              <p:nvPr/>
            </p:nvSpPr>
            <p:spPr>
              <a:xfrm>
                <a:off x="3995498" y="4193241"/>
                <a:ext cx="488993" cy="4889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00">
                  <a:solidFill>
                    <a:prstClr val="white"/>
                  </a:solidFill>
                </a:endParaRPr>
              </a:p>
            </p:txBody>
          </p:sp>
          <p:sp>
            <p:nvSpPr>
              <p:cNvPr id="33" name="CuadroTexto 19"/>
              <p:cNvSpPr txBox="1"/>
              <p:nvPr/>
            </p:nvSpPr>
            <p:spPr>
              <a:xfrm>
                <a:off x="4003256" y="4138639"/>
                <a:ext cx="325994" cy="554239"/>
              </a:xfrm>
              <a:prstGeom prst="rect">
                <a:avLst/>
              </a:prstGeom>
              <a:noFill/>
            </p:spPr>
            <p:txBody>
              <a:bodyPr wrap="square" rtlCol="0">
                <a:spAutoFit/>
              </a:bodyPr>
              <a:lstStyle/>
              <a:p>
                <a:pPr algn="ctr"/>
                <a:r>
                  <a:rPr lang="en-GB" sz="1600" b="1" dirty="0">
                    <a:solidFill>
                      <a:prstClr val="white"/>
                    </a:solidFill>
                  </a:rPr>
                  <a:t>B</a:t>
                </a:r>
              </a:p>
            </p:txBody>
          </p:sp>
        </p:grpSp>
        <p:grpSp>
          <p:nvGrpSpPr>
            <p:cNvPr id="34" name="Agrupar 20"/>
            <p:cNvGrpSpPr/>
            <p:nvPr/>
          </p:nvGrpSpPr>
          <p:grpSpPr>
            <a:xfrm>
              <a:off x="1662737" y="3846488"/>
              <a:ext cx="300887" cy="338554"/>
              <a:chOff x="5061178" y="4193248"/>
              <a:chExt cx="492575" cy="554241"/>
            </a:xfrm>
          </p:grpSpPr>
          <p:sp>
            <p:nvSpPr>
              <p:cNvPr id="35" name="Elipse 21"/>
              <p:cNvSpPr/>
              <p:nvPr/>
            </p:nvSpPr>
            <p:spPr>
              <a:xfrm>
                <a:off x="5064760" y="4247843"/>
                <a:ext cx="488993" cy="48899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100">
                  <a:solidFill>
                    <a:prstClr val="white"/>
                  </a:solidFill>
                </a:endParaRPr>
              </a:p>
            </p:txBody>
          </p:sp>
          <p:sp>
            <p:nvSpPr>
              <p:cNvPr id="36" name="CuadroTexto 22"/>
              <p:cNvSpPr txBox="1"/>
              <p:nvPr/>
            </p:nvSpPr>
            <p:spPr>
              <a:xfrm>
                <a:off x="5061178" y="4193248"/>
                <a:ext cx="325994" cy="554241"/>
              </a:xfrm>
              <a:prstGeom prst="rect">
                <a:avLst/>
              </a:prstGeom>
              <a:noFill/>
            </p:spPr>
            <p:txBody>
              <a:bodyPr wrap="square" rtlCol="0">
                <a:spAutoFit/>
              </a:bodyPr>
              <a:lstStyle/>
              <a:p>
                <a:pPr algn="ctr"/>
                <a:r>
                  <a:rPr lang="en-GB" sz="1600" b="1" dirty="0">
                    <a:solidFill>
                      <a:prstClr val="white"/>
                    </a:solidFill>
                  </a:rPr>
                  <a:t>C</a:t>
                </a:r>
              </a:p>
            </p:txBody>
          </p:sp>
        </p:grpSp>
      </p:grpSp>
      <p:sp>
        <p:nvSpPr>
          <p:cNvPr id="37" name="36 CuadroTexto"/>
          <p:cNvSpPr txBox="1"/>
          <p:nvPr/>
        </p:nvSpPr>
        <p:spPr>
          <a:xfrm>
            <a:off x="3131840" y="1834946"/>
            <a:ext cx="5904656" cy="3970318"/>
          </a:xfrm>
          <a:prstGeom prst="rect">
            <a:avLst/>
          </a:prstGeom>
          <a:noFill/>
        </p:spPr>
        <p:txBody>
          <a:bodyPr wrap="square" rtlCol="0">
            <a:spAutoFit/>
          </a:bodyPr>
          <a:lstStyle/>
          <a:p>
            <a:pPr marL="285750" indent="-285750">
              <a:buFont typeface="Arial" charset="0"/>
              <a:buChar char="•"/>
            </a:pPr>
            <a:r>
              <a:rPr lang="en-US" sz="2800" dirty="0" smtClean="0">
                <a:solidFill>
                  <a:prstClr val="black"/>
                </a:solidFill>
              </a:rPr>
              <a:t>Only in </a:t>
            </a:r>
            <a:r>
              <a:rPr lang="en-US" sz="2800" dirty="0" smtClean="0">
                <a:solidFill>
                  <a:prstClr val="black"/>
                </a:solidFill>
              </a:rPr>
              <a:t>the </a:t>
            </a:r>
            <a:r>
              <a:rPr lang="en-US" sz="2800" dirty="0" smtClean="0">
                <a:solidFill>
                  <a:prstClr val="black"/>
                </a:solidFill>
              </a:rPr>
              <a:t>PILOT-FULL CONTROL set (A10135X500).</a:t>
            </a:r>
          </a:p>
          <a:p>
            <a:pPr marL="285750" indent="-285750">
              <a:buFont typeface="Arial" charset="0"/>
              <a:buChar char="•"/>
            </a:pPr>
            <a:endParaRPr lang="en-US" sz="2800" dirty="0" smtClean="0">
              <a:solidFill>
                <a:prstClr val="black"/>
              </a:solidFill>
            </a:endParaRPr>
          </a:p>
          <a:p>
            <a:pPr marL="285750" indent="-285750">
              <a:buFont typeface="Arial" charset="0"/>
              <a:buChar char="•"/>
            </a:pPr>
            <a:r>
              <a:rPr lang="en-US" sz="2800" dirty="0" smtClean="0">
                <a:solidFill>
                  <a:prstClr val="black"/>
                </a:solidFill>
              </a:rPr>
              <a:t>LED lights will show different</a:t>
            </a:r>
            <a:r>
              <a:rPr lang="en-US" sz="2800" dirty="0" smtClean="0">
                <a:solidFill>
                  <a:prstClr val="black"/>
                </a:solidFill>
              </a:rPr>
              <a:t> colors according to the parameter which is being adjusted (speed, braking)</a:t>
            </a:r>
            <a:r>
              <a:rPr lang="en-US" sz="2800" dirty="0" smtClean="0">
                <a:solidFill>
                  <a:prstClr val="black"/>
                </a:solidFill>
              </a:rPr>
              <a:t>.</a:t>
            </a:r>
          </a:p>
          <a:p>
            <a:endParaRPr lang="en-US" sz="2800" dirty="0" smtClean="0">
              <a:solidFill>
                <a:prstClr val="black"/>
              </a:solidFill>
            </a:endParaRPr>
          </a:p>
          <a:p>
            <a:pPr marL="285750" indent="-285750">
              <a:buFont typeface="Arial" charset="0"/>
              <a:buChar char="•"/>
            </a:pPr>
            <a:r>
              <a:rPr lang="en-US" sz="2800" dirty="0" smtClean="0">
                <a:solidFill>
                  <a:prstClr val="black"/>
                </a:solidFill>
              </a:rPr>
              <a:t>Used to indicate levels for each characteristic being adjusted.</a:t>
            </a:r>
            <a:endParaRPr lang="en-US" sz="2800" dirty="0">
              <a:solidFill>
                <a:prstClr val="black"/>
              </a:solidFill>
            </a:endParaRPr>
          </a:p>
        </p:txBody>
      </p:sp>
    </p:spTree>
    <p:extLst>
      <p:ext uri="{BB962C8B-B14F-4D97-AF65-F5344CB8AC3E}">
        <p14:creationId xmlns:p14="http://schemas.microsoft.com/office/powerpoint/2010/main" val="384879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sz="3800" b="1" dirty="0" smtClean="0">
                <a:solidFill>
                  <a:sysClr val="window" lastClr="FFFFFF"/>
                </a:solidFill>
              </a:rPr>
              <a:t>PROGRAMMING OF BRAKING</a:t>
            </a:r>
            <a:endParaRPr lang="es-ES" sz="3800" b="1" dirty="0">
              <a:solidFill>
                <a:sysClr val="window" lastClr="FFFFFF"/>
              </a:solidFill>
            </a:endParaRPr>
          </a:p>
        </p:txBody>
      </p:sp>
      <p:sp>
        <p:nvSpPr>
          <p:cNvPr id="37" name="36 CuadroTexto"/>
          <p:cNvSpPr txBox="1"/>
          <p:nvPr/>
        </p:nvSpPr>
        <p:spPr>
          <a:xfrm>
            <a:off x="3688294" y="1715020"/>
            <a:ext cx="5276194" cy="4524315"/>
          </a:xfrm>
          <a:prstGeom prst="rect">
            <a:avLst/>
          </a:prstGeom>
          <a:noFill/>
        </p:spPr>
        <p:txBody>
          <a:bodyPr wrap="square" rtlCol="0">
            <a:spAutoFit/>
          </a:bodyPr>
          <a:lstStyle/>
          <a:p>
            <a:pPr marL="285750" indent="-285750">
              <a:buFont typeface="Arial" charset="0"/>
              <a:buChar char="•"/>
            </a:pPr>
            <a:r>
              <a:rPr lang="en-US" sz="3200" dirty="0" smtClean="0">
                <a:solidFill>
                  <a:prstClr val="black"/>
                </a:solidFill>
              </a:rPr>
              <a:t>5 </a:t>
            </a:r>
            <a:r>
              <a:rPr lang="en-US" sz="3200" dirty="0" smtClean="0">
                <a:solidFill>
                  <a:prstClr val="black"/>
                </a:solidFill>
              </a:rPr>
              <a:t>levels of braking strength</a:t>
            </a:r>
            <a:r>
              <a:rPr lang="en-US" sz="3200" dirty="0" smtClean="0">
                <a:solidFill>
                  <a:prstClr val="black"/>
                </a:solidFill>
              </a:rPr>
              <a:t>.</a:t>
            </a:r>
          </a:p>
          <a:p>
            <a:pPr marL="285750" indent="-285750">
              <a:buFont typeface="Arial" charset="0"/>
              <a:buChar char="•"/>
            </a:pPr>
            <a:endParaRPr lang="en-US" sz="3200" dirty="0" smtClean="0">
              <a:solidFill>
                <a:prstClr val="black"/>
              </a:solidFill>
            </a:endParaRPr>
          </a:p>
          <a:p>
            <a:pPr marL="285750" indent="-285750">
              <a:buFont typeface="Arial" charset="0"/>
              <a:buChar char="•"/>
            </a:pPr>
            <a:r>
              <a:rPr lang="en-US" sz="3200" dirty="0" smtClean="0">
                <a:solidFill>
                  <a:prstClr val="black"/>
                </a:solidFill>
              </a:rPr>
              <a:t>The</a:t>
            </a:r>
            <a:r>
              <a:rPr lang="en-US" sz="3200" dirty="0" smtClean="0">
                <a:solidFill>
                  <a:prstClr val="black"/>
                </a:solidFill>
              </a:rPr>
              <a:t> higher the braking level, the less</a:t>
            </a:r>
            <a:r>
              <a:rPr lang="en-US" sz="3200" dirty="0" smtClean="0">
                <a:solidFill>
                  <a:prstClr val="black"/>
                </a:solidFill>
              </a:rPr>
              <a:t>er the inertia of the car until stopping or reducing speed</a:t>
            </a:r>
            <a:r>
              <a:rPr lang="en-US" sz="3200" dirty="0" smtClean="0">
                <a:solidFill>
                  <a:prstClr val="black"/>
                </a:solidFill>
              </a:rPr>
              <a:t>.</a:t>
            </a:r>
          </a:p>
          <a:p>
            <a:pPr marL="285750" indent="-285750">
              <a:buFont typeface="Arial" charset="0"/>
              <a:buChar char="•"/>
            </a:pPr>
            <a:endParaRPr lang="en-US" sz="3200" dirty="0" smtClean="0">
              <a:solidFill>
                <a:prstClr val="black"/>
              </a:solidFill>
            </a:endParaRPr>
          </a:p>
          <a:p>
            <a:pPr marL="285750" indent="-285750">
              <a:buFont typeface="Arial" charset="0"/>
              <a:buChar char="•"/>
            </a:pPr>
            <a:r>
              <a:rPr lang="en-US" sz="3200" dirty="0" smtClean="0">
                <a:solidFill>
                  <a:prstClr val="black"/>
                </a:solidFill>
              </a:rPr>
              <a:t>LED lights are used to set the desired level of braking.</a:t>
            </a:r>
            <a:endParaRPr lang="en-US" sz="3200" dirty="0">
              <a:solidFill>
                <a:prstClr val="black"/>
              </a:solidFill>
            </a:endParaRPr>
          </a:p>
        </p:txBody>
      </p:sp>
      <p:grpSp>
        <p:nvGrpSpPr>
          <p:cNvPr id="38" name="37 Grupo"/>
          <p:cNvGrpSpPr/>
          <p:nvPr/>
        </p:nvGrpSpPr>
        <p:grpSpPr>
          <a:xfrm>
            <a:off x="395536" y="1680807"/>
            <a:ext cx="2285121" cy="4700521"/>
            <a:chOff x="395536" y="1680807"/>
            <a:chExt cx="2285121" cy="4700521"/>
          </a:xfrm>
        </p:grpSpPr>
        <p:pic>
          <p:nvPicPr>
            <p:cNvPr id="39" name="Imagen 4" descr="controller_digital_LEDS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536" y="3131353"/>
              <a:ext cx="2207863" cy="3249975"/>
            </a:xfrm>
            <a:prstGeom prst="rect">
              <a:avLst/>
            </a:prstGeom>
          </p:spPr>
        </p:pic>
        <p:sp>
          <p:nvSpPr>
            <p:cNvPr id="40" name="Abrir corchete 23"/>
            <p:cNvSpPr/>
            <p:nvPr/>
          </p:nvSpPr>
          <p:spPr>
            <a:xfrm rot="5400000">
              <a:off x="1985998" y="2400886"/>
              <a:ext cx="45719" cy="1093836"/>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prstClr val="black"/>
                </a:solidFill>
              </a:endParaRPr>
            </a:p>
          </p:txBody>
        </p:sp>
        <p:cxnSp>
          <p:nvCxnSpPr>
            <p:cNvPr id="41" name="Conector recto de flecha 24"/>
            <p:cNvCxnSpPr/>
            <p:nvPr/>
          </p:nvCxnSpPr>
          <p:spPr>
            <a:xfrm flipV="1">
              <a:off x="1979712" y="2492896"/>
              <a:ext cx="0" cy="437111"/>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2" name="Agrupar 25"/>
            <p:cNvGrpSpPr/>
            <p:nvPr/>
          </p:nvGrpSpPr>
          <p:grpSpPr>
            <a:xfrm>
              <a:off x="1259632" y="2052136"/>
              <a:ext cx="1421025" cy="274516"/>
              <a:chOff x="1671022" y="1498941"/>
              <a:chExt cx="1336725" cy="258231"/>
            </a:xfrm>
            <a:solidFill>
              <a:schemeClr val="tx2">
                <a:lumMod val="60000"/>
                <a:lumOff val="40000"/>
              </a:schemeClr>
            </a:solidFill>
          </p:grpSpPr>
          <p:sp>
            <p:nvSpPr>
              <p:cNvPr id="58" name="Rectángulo 26"/>
              <p:cNvSpPr/>
              <p:nvPr/>
            </p:nvSpPr>
            <p:spPr>
              <a:xfrm>
                <a:off x="1671022"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9" name="Rectángulo 27"/>
              <p:cNvSpPr/>
              <p:nvPr/>
            </p:nvSpPr>
            <p:spPr>
              <a:xfrm>
                <a:off x="1940675"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0" name="Rectángulo 28"/>
              <p:cNvSpPr/>
              <p:nvPr/>
            </p:nvSpPr>
            <p:spPr>
              <a:xfrm>
                <a:off x="2211788"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1" name="Rectángulo 29"/>
              <p:cNvSpPr/>
              <p:nvPr/>
            </p:nvSpPr>
            <p:spPr>
              <a:xfrm>
                <a:off x="2481441"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2" name="Rectángulo 30"/>
              <p:cNvSpPr/>
              <p:nvPr/>
            </p:nvSpPr>
            <p:spPr>
              <a:xfrm>
                <a:off x="2749516"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43" name="Agrupar 31"/>
            <p:cNvGrpSpPr/>
            <p:nvPr/>
          </p:nvGrpSpPr>
          <p:grpSpPr>
            <a:xfrm>
              <a:off x="1259632" y="1680807"/>
              <a:ext cx="1421025" cy="274516"/>
              <a:chOff x="1671022" y="1498941"/>
              <a:chExt cx="1336725" cy="258231"/>
            </a:xfrm>
            <a:solidFill>
              <a:srgbClr val="61FF39"/>
            </a:solidFill>
          </p:grpSpPr>
          <p:sp>
            <p:nvSpPr>
              <p:cNvPr id="53" name="Rectángulo 32"/>
              <p:cNvSpPr/>
              <p:nvPr/>
            </p:nvSpPr>
            <p:spPr>
              <a:xfrm>
                <a:off x="1671022"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4" name="Rectángulo 33"/>
              <p:cNvSpPr/>
              <p:nvPr/>
            </p:nvSpPr>
            <p:spPr>
              <a:xfrm>
                <a:off x="1940675"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5" name="Rectángulo 34"/>
              <p:cNvSpPr/>
              <p:nvPr/>
            </p:nvSpPr>
            <p:spPr>
              <a:xfrm>
                <a:off x="2211788"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6" name="Rectángulo 35"/>
              <p:cNvSpPr/>
              <p:nvPr/>
            </p:nvSpPr>
            <p:spPr>
              <a:xfrm>
                <a:off x="2481441"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7" name="Rectángulo 36"/>
              <p:cNvSpPr/>
              <p:nvPr/>
            </p:nvSpPr>
            <p:spPr>
              <a:xfrm>
                <a:off x="2749516"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44" name="Agrupar 14"/>
            <p:cNvGrpSpPr/>
            <p:nvPr/>
          </p:nvGrpSpPr>
          <p:grpSpPr>
            <a:xfrm>
              <a:off x="827584" y="3965414"/>
              <a:ext cx="309194" cy="349050"/>
              <a:chOff x="2562685" y="4013014"/>
              <a:chExt cx="506174" cy="571422"/>
            </a:xfrm>
          </p:grpSpPr>
          <p:sp>
            <p:nvSpPr>
              <p:cNvPr id="51" name="Elipse 15"/>
              <p:cNvSpPr/>
              <p:nvPr/>
            </p:nvSpPr>
            <p:spPr>
              <a:xfrm>
                <a:off x="2579866" y="4095443"/>
                <a:ext cx="488993" cy="4889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2" name="CuadroTexto 16"/>
              <p:cNvSpPr txBox="1"/>
              <p:nvPr/>
            </p:nvSpPr>
            <p:spPr>
              <a:xfrm>
                <a:off x="2562685" y="4013014"/>
                <a:ext cx="325994" cy="554239"/>
              </a:xfrm>
              <a:prstGeom prst="rect">
                <a:avLst/>
              </a:prstGeom>
              <a:noFill/>
            </p:spPr>
            <p:txBody>
              <a:bodyPr wrap="square" rtlCol="0">
                <a:spAutoFit/>
              </a:bodyPr>
              <a:lstStyle/>
              <a:p>
                <a:pPr algn="ctr"/>
                <a:r>
                  <a:rPr lang="en-GB" sz="1600" b="1" dirty="0">
                    <a:solidFill>
                      <a:prstClr val="white"/>
                    </a:solidFill>
                  </a:rPr>
                  <a:t>A</a:t>
                </a:r>
              </a:p>
            </p:txBody>
          </p:sp>
        </p:grpSp>
        <p:grpSp>
          <p:nvGrpSpPr>
            <p:cNvPr id="45" name="Agrupar 17"/>
            <p:cNvGrpSpPr/>
            <p:nvPr/>
          </p:nvGrpSpPr>
          <p:grpSpPr>
            <a:xfrm>
              <a:off x="1229300" y="3899551"/>
              <a:ext cx="298699" cy="338554"/>
              <a:chOff x="3995498" y="4138639"/>
              <a:chExt cx="488993" cy="554239"/>
            </a:xfrm>
          </p:grpSpPr>
          <p:sp>
            <p:nvSpPr>
              <p:cNvPr id="49" name="Elipse 18"/>
              <p:cNvSpPr/>
              <p:nvPr/>
            </p:nvSpPr>
            <p:spPr>
              <a:xfrm>
                <a:off x="3995498" y="4193241"/>
                <a:ext cx="488993" cy="4889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00">
                  <a:solidFill>
                    <a:prstClr val="white"/>
                  </a:solidFill>
                </a:endParaRPr>
              </a:p>
            </p:txBody>
          </p:sp>
          <p:sp>
            <p:nvSpPr>
              <p:cNvPr id="50" name="CuadroTexto 19"/>
              <p:cNvSpPr txBox="1"/>
              <p:nvPr/>
            </p:nvSpPr>
            <p:spPr>
              <a:xfrm>
                <a:off x="4003256" y="4138639"/>
                <a:ext cx="325994" cy="554239"/>
              </a:xfrm>
              <a:prstGeom prst="rect">
                <a:avLst/>
              </a:prstGeom>
              <a:noFill/>
            </p:spPr>
            <p:txBody>
              <a:bodyPr wrap="square" rtlCol="0">
                <a:spAutoFit/>
              </a:bodyPr>
              <a:lstStyle/>
              <a:p>
                <a:pPr algn="ctr"/>
                <a:r>
                  <a:rPr lang="en-GB" sz="1600" b="1" dirty="0">
                    <a:solidFill>
                      <a:prstClr val="white"/>
                    </a:solidFill>
                  </a:rPr>
                  <a:t>B</a:t>
                </a:r>
              </a:p>
            </p:txBody>
          </p:sp>
        </p:grpSp>
        <p:grpSp>
          <p:nvGrpSpPr>
            <p:cNvPr id="46" name="Agrupar 20"/>
            <p:cNvGrpSpPr/>
            <p:nvPr/>
          </p:nvGrpSpPr>
          <p:grpSpPr>
            <a:xfrm>
              <a:off x="1662737" y="3846488"/>
              <a:ext cx="300887" cy="338554"/>
              <a:chOff x="5061178" y="4193248"/>
              <a:chExt cx="492575" cy="554241"/>
            </a:xfrm>
          </p:grpSpPr>
          <p:sp>
            <p:nvSpPr>
              <p:cNvPr id="47" name="Elipse 21"/>
              <p:cNvSpPr/>
              <p:nvPr/>
            </p:nvSpPr>
            <p:spPr>
              <a:xfrm>
                <a:off x="5064760" y="4247843"/>
                <a:ext cx="488993" cy="48899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100">
                  <a:solidFill>
                    <a:prstClr val="white"/>
                  </a:solidFill>
                </a:endParaRPr>
              </a:p>
            </p:txBody>
          </p:sp>
          <p:sp>
            <p:nvSpPr>
              <p:cNvPr id="48" name="CuadroTexto 22"/>
              <p:cNvSpPr txBox="1"/>
              <p:nvPr/>
            </p:nvSpPr>
            <p:spPr>
              <a:xfrm>
                <a:off x="5061178" y="4193248"/>
                <a:ext cx="325994" cy="554241"/>
              </a:xfrm>
              <a:prstGeom prst="rect">
                <a:avLst/>
              </a:prstGeom>
              <a:noFill/>
            </p:spPr>
            <p:txBody>
              <a:bodyPr wrap="square" rtlCol="0">
                <a:spAutoFit/>
              </a:bodyPr>
              <a:lstStyle/>
              <a:p>
                <a:pPr algn="ctr"/>
                <a:r>
                  <a:rPr lang="en-GB" sz="1600" b="1" dirty="0">
                    <a:solidFill>
                      <a:prstClr val="white"/>
                    </a:solidFill>
                  </a:rPr>
                  <a:t>C</a:t>
                </a:r>
              </a:p>
            </p:txBody>
          </p:sp>
        </p:grpSp>
      </p:grpSp>
    </p:spTree>
    <p:extLst>
      <p:ext uri="{BB962C8B-B14F-4D97-AF65-F5344CB8AC3E}">
        <p14:creationId xmlns:p14="http://schemas.microsoft.com/office/powerpoint/2010/main" val="420328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sz="3600" b="1" dirty="0" smtClean="0">
                <a:solidFill>
                  <a:sysClr val="window" lastClr="FFFFFF"/>
                </a:solidFill>
              </a:rPr>
              <a:t>PROGRAMMING OF SPEED</a:t>
            </a:r>
            <a:endParaRPr lang="es-ES" sz="3600" b="1" dirty="0">
              <a:solidFill>
                <a:sysClr val="window" lastClr="FFFFFF"/>
              </a:solidFill>
            </a:endParaRPr>
          </a:p>
        </p:txBody>
      </p:sp>
      <p:sp>
        <p:nvSpPr>
          <p:cNvPr id="37" name="36 CuadroTexto"/>
          <p:cNvSpPr txBox="1"/>
          <p:nvPr/>
        </p:nvSpPr>
        <p:spPr>
          <a:xfrm>
            <a:off x="3688294" y="1978962"/>
            <a:ext cx="5276194" cy="4031873"/>
          </a:xfrm>
          <a:prstGeom prst="rect">
            <a:avLst/>
          </a:prstGeom>
          <a:noFill/>
        </p:spPr>
        <p:txBody>
          <a:bodyPr wrap="square" rtlCol="0">
            <a:spAutoFit/>
          </a:bodyPr>
          <a:lstStyle/>
          <a:p>
            <a:pPr marL="285750" indent="-285750">
              <a:buFont typeface="Arial" charset="0"/>
              <a:buChar char="•"/>
            </a:pPr>
            <a:r>
              <a:rPr lang="en-US" sz="3200" dirty="0" smtClean="0">
                <a:solidFill>
                  <a:prstClr val="black"/>
                </a:solidFill>
              </a:rPr>
              <a:t>5 speed levels.</a:t>
            </a:r>
          </a:p>
          <a:p>
            <a:pPr marL="285750" indent="-285750">
              <a:buFont typeface="Arial" charset="0"/>
              <a:buChar char="•"/>
            </a:pPr>
            <a:endParaRPr lang="en-US" sz="3200" dirty="0" smtClean="0">
              <a:solidFill>
                <a:prstClr val="black"/>
              </a:solidFill>
            </a:endParaRPr>
          </a:p>
          <a:p>
            <a:pPr marL="285750" indent="-285750">
              <a:buFont typeface="Arial" charset="0"/>
              <a:buChar char="•"/>
            </a:pPr>
            <a:r>
              <a:rPr lang="en-US" sz="3200" dirty="0" smtClean="0">
                <a:solidFill>
                  <a:prstClr val="black"/>
                </a:solidFill>
              </a:rPr>
              <a:t>It is used to adjust the maximum speed of the linked car.</a:t>
            </a:r>
          </a:p>
          <a:p>
            <a:pPr marL="285750" indent="-285750">
              <a:buFont typeface="Arial" charset="0"/>
              <a:buChar char="•"/>
            </a:pPr>
            <a:endParaRPr lang="en-US" sz="3200" dirty="0" smtClean="0">
              <a:solidFill>
                <a:prstClr val="black"/>
              </a:solidFill>
            </a:endParaRPr>
          </a:p>
          <a:p>
            <a:pPr marL="285750" indent="-285750">
              <a:buFont typeface="Arial" charset="0"/>
              <a:buChar char="•"/>
            </a:pPr>
            <a:r>
              <a:rPr lang="en-US" sz="3200" dirty="0" smtClean="0">
                <a:solidFill>
                  <a:prstClr val="black"/>
                </a:solidFill>
              </a:rPr>
              <a:t>LED lights are used to set the desired maximum speed.</a:t>
            </a:r>
            <a:endParaRPr lang="en-US" sz="3200" dirty="0">
              <a:solidFill>
                <a:prstClr val="black"/>
              </a:solidFill>
            </a:endParaRPr>
          </a:p>
        </p:txBody>
      </p:sp>
      <p:grpSp>
        <p:nvGrpSpPr>
          <p:cNvPr id="38" name="37 Grupo"/>
          <p:cNvGrpSpPr/>
          <p:nvPr/>
        </p:nvGrpSpPr>
        <p:grpSpPr>
          <a:xfrm>
            <a:off x="395536" y="1680807"/>
            <a:ext cx="2285121" cy="4710136"/>
            <a:chOff x="395536" y="1680807"/>
            <a:chExt cx="2285121" cy="4710136"/>
          </a:xfrm>
        </p:grpSpPr>
        <p:pic>
          <p:nvPicPr>
            <p:cNvPr id="39" name="Imagen 4" descr="controller_digital_LEDS_WHITE_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536" y="3140968"/>
              <a:ext cx="2207863" cy="3249975"/>
            </a:xfrm>
            <a:prstGeom prst="rect">
              <a:avLst/>
            </a:prstGeom>
          </p:spPr>
        </p:pic>
        <p:sp>
          <p:nvSpPr>
            <p:cNvPr id="40" name="Abrir corchete 23"/>
            <p:cNvSpPr/>
            <p:nvPr/>
          </p:nvSpPr>
          <p:spPr>
            <a:xfrm rot="5400000">
              <a:off x="1985998" y="2400886"/>
              <a:ext cx="45719" cy="1093836"/>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prstClr val="black"/>
                </a:solidFill>
              </a:endParaRPr>
            </a:p>
          </p:txBody>
        </p:sp>
        <p:cxnSp>
          <p:nvCxnSpPr>
            <p:cNvPr id="41" name="Conector recto de flecha 24"/>
            <p:cNvCxnSpPr/>
            <p:nvPr/>
          </p:nvCxnSpPr>
          <p:spPr>
            <a:xfrm flipV="1">
              <a:off x="1979712" y="2492896"/>
              <a:ext cx="0" cy="437111"/>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2" name="Agrupar 25"/>
            <p:cNvGrpSpPr/>
            <p:nvPr/>
          </p:nvGrpSpPr>
          <p:grpSpPr>
            <a:xfrm>
              <a:off x="1259632" y="2052136"/>
              <a:ext cx="1421025" cy="274516"/>
              <a:chOff x="1671022" y="1498941"/>
              <a:chExt cx="1336725" cy="258231"/>
            </a:xfrm>
            <a:solidFill>
              <a:schemeClr val="tx2">
                <a:lumMod val="60000"/>
                <a:lumOff val="40000"/>
              </a:schemeClr>
            </a:solidFill>
          </p:grpSpPr>
          <p:sp>
            <p:nvSpPr>
              <p:cNvPr id="58" name="Rectángulo 26"/>
              <p:cNvSpPr/>
              <p:nvPr/>
            </p:nvSpPr>
            <p:spPr>
              <a:xfrm>
                <a:off x="1671022"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9" name="Rectángulo 27"/>
              <p:cNvSpPr/>
              <p:nvPr/>
            </p:nvSpPr>
            <p:spPr>
              <a:xfrm>
                <a:off x="1940675"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0" name="Rectángulo 28"/>
              <p:cNvSpPr/>
              <p:nvPr/>
            </p:nvSpPr>
            <p:spPr>
              <a:xfrm>
                <a:off x="2211788"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1" name="Rectángulo 29"/>
              <p:cNvSpPr/>
              <p:nvPr/>
            </p:nvSpPr>
            <p:spPr>
              <a:xfrm>
                <a:off x="2481441"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2" name="Rectángulo 30"/>
              <p:cNvSpPr/>
              <p:nvPr/>
            </p:nvSpPr>
            <p:spPr>
              <a:xfrm>
                <a:off x="2749516" y="1498941"/>
                <a:ext cx="258231" cy="258231"/>
              </a:xfrm>
              <a:prstGeom prst="rect">
                <a:avLst/>
              </a:prstGeom>
              <a:grp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43" name="Agrupar 31"/>
            <p:cNvGrpSpPr/>
            <p:nvPr/>
          </p:nvGrpSpPr>
          <p:grpSpPr>
            <a:xfrm>
              <a:off x="1259632" y="1680807"/>
              <a:ext cx="1421025" cy="274516"/>
              <a:chOff x="1671022" y="1498941"/>
              <a:chExt cx="1336725" cy="258231"/>
            </a:xfrm>
            <a:solidFill>
              <a:srgbClr val="61FF39"/>
            </a:solidFill>
          </p:grpSpPr>
          <p:sp>
            <p:nvSpPr>
              <p:cNvPr id="53" name="Rectángulo 32"/>
              <p:cNvSpPr/>
              <p:nvPr/>
            </p:nvSpPr>
            <p:spPr>
              <a:xfrm>
                <a:off x="1671022"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4" name="Rectángulo 33"/>
              <p:cNvSpPr/>
              <p:nvPr/>
            </p:nvSpPr>
            <p:spPr>
              <a:xfrm>
                <a:off x="1940675"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5" name="Rectángulo 34"/>
              <p:cNvSpPr/>
              <p:nvPr/>
            </p:nvSpPr>
            <p:spPr>
              <a:xfrm>
                <a:off x="2211788"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6" name="Rectángulo 35"/>
              <p:cNvSpPr/>
              <p:nvPr/>
            </p:nvSpPr>
            <p:spPr>
              <a:xfrm>
                <a:off x="2481441"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7" name="Rectángulo 36"/>
              <p:cNvSpPr/>
              <p:nvPr/>
            </p:nvSpPr>
            <p:spPr>
              <a:xfrm>
                <a:off x="2749516" y="1498941"/>
                <a:ext cx="258231" cy="258231"/>
              </a:xfrm>
              <a:prstGeom prst="rect">
                <a:avLst/>
              </a:prstGeom>
              <a:grp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grpSp>
          <p:nvGrpSpPr>
            <p:cNvPr id="44" name="Agrupar 14"/>
            <p:cNvGrpSpPr/>
            <p:nvPr/>
          </p:nvGrpSpPr>
          <p:grpSpPr>
            <a:xfrm>
              <a:off x="827584" y="3965414"/>
              <a:ext cx="309194" cy="349050"/>
              <a:chOff x="2562685" y="4013014"/>
              <a:chExt cx="506174" cy="571422"/>
            </a:xfrm>
          </p:grpSpPr>
          <p:sp>
            <p:nvSpPr>
              <p:cNvPr id="51" name="Elipse 15"/>
              <p:cNvSpPr/>
              <p:nvPr/>
            </p:nvSpPr>
            <p:spPr>
              <a:xfrm>
                <a:off x="2579866" y="4095443"/>
                <a:ext cx="488993" cy="4889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2" name="CuadroTexto 16"/>
              <p:cNvSpPr txBox="1"/>
              <p:nvPr/>
            </p:nvSpPr>
            <p:spPr>
              <a:xfrm>
                <a:off x="2562685" y="4013014"/>
                <a:ext cx="325994" cy="554239"/>
              </a:xfrm>
              <a:prstGeom prst="rect">
                <a:avLst/>
              </a:prstGeom>
              <a:noFill/>
            </p:spPr>
            <p:txBody>
              <a:bodyPr wrap="square" rtlCol="0">
                <a:spAutoFit/>
              </a:bodyPr>
              <a:lstStyle/>
              <a:p>
                <a:pPr algn="ctr"/>
                <a:r>
                  <a:rPr lang="en-GB" sz="1600" b="1" dirty="0">
                    <a:solidFill>
                      <a:prstClr val="white"/>
                    </a:solidFill>
                  </a:rPr>
                  <a:t>A</a:t>
                </a:r>
              </a:p>
            </p:txBody>
          </p:sp>
        </p:grpSp>
        <p:grpSp>
          <p:nvGrpSpPr>
            <p:cNvPr id="45" name="Agrupar 17"/>
            <p:cNvGrpSpPr/>
            <p:nvPr/>
          </p:nvGrpSpPr>
          <p:grpSpPr>
            <a:xfrm>
              <a:off x="1229300" y="3899551"/>
              <a:ext cx="298699" cy="338554"/>
              <a:chOff x="3995498" y="4138639"/>
              <a:chExt cx="488993" cy="554239"/>
            </a:xfrm>
          </p:grpSpPr>
          <p:sp>
            <p:nvSpPr>
              <p:cNvPr id="49" name="Elipse 18"/>
              <p:cNvSpPr/>
              <p:nvPr/>
            </p:nvSpPr>
            <p:spPr>
              <a:xfrm>
                <a:off x="3995498" y="4193241"/>
                <a:ext cx="488993" cy="4889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00">
                  <a:solidFill>
                    <a:prstClr val="white"/>
                  </a:solidFill>
                </a:endParaRPr>
              </a:p>
            </p:txBody>
          </p:sp>
          <p:sp>
            <p:nvSpPr>
              <p:cNvPr id="50" name="CuadroTexto 19"/>
              <p:cNvSpPr txBox="1"/>
              <p:nvPr/>
            </p:nvSpPr>
            <p:spPr>
              <a:xfrm>
                <a:off x="4003256" y="4138639"/>
                <a:ext cx="325994" cy="554239"/>
              </a:xfrm>
              <a:prstGeom prst="rect">
                <a:avLst/>
              </a:prstGeom>
              <a:noFill/>
            </p:spPr>
            <p:txBody>
              <a:bodyPr wrap="square" rtlCol="0">
                <a:spAutoFit/>
              </a:bodyPr>
              <a:lstStyle/>
              <a:p>
                <a:pPr algn="ctr"/>
                <a:r>
                  <a:rPr lang="en-GB" sz="1600" b="1" dirty="0">
                    <a:solidFill>
                      <a:prstClr val="white"/>
                    </a:solidFill>
                  </a:rPr>
                  <a:t>B</a:t>
                </a:r>
              </a:p>
            </p:txBody>
          </p:sp>
        </p:grpSp>
        <p:grpSp>
          <p:nvGrpSpPr>
            <p:cNvPr id="46" name="Agrupar 20"/>
            <p:cNvGrpSpPr/>
            <p:nvPr/>
          </p:nvGrpSpPr>
          <p:grpSpPr>
            <a:xfrm>
              <a:off x="1662737" y="3846488"/>
              <a:ext cx="300887" cy="338554"/>
              <a:chOff x="5061178" y="4193248"/>
              <a:chExt cx="492575" cy="554241"/>
            </a:xfrm>
          </p:grpSpPr>
          <p:sp>
            <p:nvSpPr>
              <p:cNvPr id="47" name="Elipse 21"/>
              <p:cNvSpPr/>
              <p:nvPr/>
            </p:nvSpPr>
            <p:spPr>
              <a:xfrm>
                <a:off x="5064760" y="4247843"/>
                <a:ext cx="488993" cy="48899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100">
                  <a:solidFill>
                    <a:prstClr val="white"/>
                  </a:solidFill>
                </a:endParaRPr>
              </a:p>
            </p:txBody>
          </p:sp>
          <p:sp>
            <p:nvSpPr>
              <p:cNvPr id="48" name="CuadroTexto 22"/>
              <p:cNvSpPr txBox="1"/>
              <p:nvPr/>
            </p:nvSpPr>
            <p:spPr>
              <a:xfrm>
                <a:off x="5061178" y="4193248"/>
                <a:ext cx="325994" cy="554241"/>
              </a:xfrm>
              <a:prstGeom prst="rect">
                <a:avLst/>
              </a:prstGeom>
              <a:noFill/>
            </p:spPr>
            <p:txBody>
              <a:bodyPr wrap="square" rtlCol="0">
                <a:spAutoFit/>
              </a:bodyPr>
              <a:lstStyle/>
              <a:p>
                <a:pPr algn="ctr"/>
                <a:r>
                  <a:rPr lang="en-GB" sz="1600" b="1" dirty="0">
                    <a:solidFill>
                      <a:prstClr val="white"/>
                    </a:solidFill>
                  </a:rPr>
                  <a:t>C</a:t>
                </a:r>
              </a:p>
            </p:txBody>
          </p:sp>
        </p:grpSp>
      </p:grpSp>
    </p:spTree>
    <p:extLst>
      <p:ext uri="{BB962C8B-B14F-4D97-AF65-F5344CB8AC3E}">
        <p14:creationId xmlns:p14="http://schemas.microsoft.com/office/powerpoint/2010/main" val="4282470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302433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GHOST CAR </a:t>
            </a:r>
            <a:endParaRPr lang="es-ES" b="1" dirty="0">
              <a:solidFill>
                <a:sysClr val="window" lastClr="FFFFFF"/>
              </a:solidFill>
            </a:endParaRPr>
          </a:p>
        </p:txBody>
      </p:sp>
      <p:grpSp>
        <p:nvGrpSpPr>
          <p:cNvPr id="38" name="Agrupar 24"/>
          <p:cNvGrpSpPr/>
          <p:nvPr/>
        </p:nvGrpSpPr>
        <p:grpSpPr>
          <a:xfrm flipH="1">
            <a:off x="1794459" y="1924497"/>
            <a:ext cx="2019951" cy="1523519"/>
            <a:chOff x="1455911" y="1578703"/>
            <a:chExt cx="3212150" cy="2422718"/>
          </a:xfrm>
        </p:grpSpPr>
        <p:pic>
          <p:nvPicPr>
            <p:cNvPr id="39" name="Imagen 25" descr="track_LOW.png"/>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455911" y="1578703"/>
              <a:ext cx="3090922" cy="2252939"/>
            </a:xfrm>
            <a:prstGeom prst="rect">
              <a:avLst/>
            </a:prstGeom>
            <a:ln>
              <a:noFill/>
            </a:ln>
          </p:spPr>
        </p:pic>
        <p:pic>
          <p:nvPicPr>
            <p:cNvPr id="40" name="Imagen 26" descr="box2_M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4" y="2309039"/>
              <a:ext cx="1412347" cy="1692382"/>
            </a:xfrm>
            <a:prstGeom prst="rect">
              <a:avLst/>
            </a:prstGeom>
            <a:ln>
              <a:noFill/>
            </a:ln>
          </p:spPr>
        </p:pic>
      </p:grpSp>
      <p:pic>
        <p:nvPicPr>
          <p:cNvPr id="41" name="Imagen 27"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869" y="1623477"/>
            <a:ext cx="1277052" cy="602039"/>
          </a:xfrm>
          <a:prstGeom prst="rect">
            <a:avLst/>
          </a:prstGeom>
          <a:ln>
            <a:solidFill>
              <a:schemeClr val="tx1"/>
            </a:solidFill>
          </a:ln>
        </p:spPr>
      </p:pic>
      <p:pic>
        <p:nvPicPr>
          <p:cNvPr id="42" name="Imagen 28"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869" y="2515694"/>
            <a:ext cx="1277052" cy="602039"/>
          </a:xfrm>
          <a:prstGeom prst="rect">
            <a:avLst/>
          </a:prstGeom>
          <a:ln>
            <a:solidFill>
              <a:schemeClr val="tx1"/>
            </a:solidFill>
          </a:ln>
        </p:spPr>
      </p:pic>
      <p:cxnSp>
        <p:nvCxnSpPr>
          <p:cNvPr id="43" name="Conector recto de flecha 29"/>
          <p:cNvCxnSpPr/>
          <p:nvPr/>
        </p:nvCxnSpPr>
        <p:spPr>
          <a:xfrm>
            <a:off x="689778" y="1924497"/>
            <a:ext cx="1015591" cy="716951"/>
          </a:xfrm>
          <a:prstGeom prst="straightConnector1">
            <a:avLst/>
          </a:prstGeom>
          <a:ln>
            <a:solidFill>
              <a:schemeClr val="tx1"/>
            </a:solidFill>
            <a:prstDash val="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Conector recto de flecha 30"/>
          <p:cNvCxnSpPr/>
          <p:nvPr/>
        </p:nvCxnSpPr>
        <p:spPr>
          <a:xfrm flipV="1">
            <a:off x="572991" y="2897464"/>
            <a:ext cx="1132378" cy="680490"/>
          </a:xfrm>
          <a:prstGeom prst="straightConnector1">
            <a:avLst/>
          </a:prstGeom>
          <a:ln>
            <a:solidFill>
              <a:schemeClr val="tx1"/>
            </a:solidFill>
            <a:prstDash val="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CuadroTexto 31"/>
          <p:cNvSpPr txBox="1"/>
          <p:nvPr/>
        </p:nvSpPr>
        <p:spPr>
          <a:xfrm>
            <a:off x="1232206" y="2003890"/>
            <a:ext cx="252913" cy="253916"/>
          </a:xfrm>
          <a:prstGeom prst="rect">
            <a:avLst/>
          </a:prstGeom>
          <a:noFill/>
          <a:ln>
            <a:noFill/>
          </a:ln>
        </p:spPr>
        <p:txBody>
          <a:bodyPr wrap="none" rtlCol="0">
            <a:spAutoFit/>
          </a:bodyPr>
          <a:lstStyle/>
          <a:p>
            <a:r>
              <a:rPr lang="en-GB" sz="1050" dirty="0">
                <a:solidFill>
                  <a:prstClr val="black"/>
                </a:solidFill>
              </a:rPr>
              <a:t>1</a:t>
            </a:r>
          </a:p>
        </p:txBody>
      </p:sp>
      <p:sp>
        <p:nvSpPr>
          <p:cNvPr id="46" name="CuadroTexto 32"/>
          <p:cNvSpPr txBox="1"/>
          <p:nvPr/>
        </p:nvSpPr>
        <p:spPr>
          <a:xfrm>
            <a:off x="1042509" y="2897464"/>
            <a:ext cx="252913" cy="253916"/>
          </a:xfrm>
          <a:prstGeom prst="rect">
            <a:avLst/>
          </a:prstGeom>
          <a:noFill/>
          <a:ln>
            <a:noFill/>
          </a:ln>
        </p:spPr>
        <p:txBody>
          <a:bodyPr wrap="none" rtlCol="0">
            <a:spAutoFit/>
          </a:bodyPr>
          <a:lstStyle/>
          <a:p>
            <a:r>
              <a:rPr lang="en-GB" sz="1050" dirty="0">
                <a:solidFill>
                  <a:prstClr val="black"/>
                </a:solidFill>
              </a:rPr>
              <a:t>2</a:t>
            </a:r>
          </a:p>
        </p:txBody>
      </p:sp>
      <p:cxnSp>
        <p:nvCxnSpPr>
          <p:cNvPr id="47" name="Conector recto de flecha 33"/>
          <p:cNvCxnSpPr>
            <a:endCxn id="41" idx="1"/>
          </p:cNvCxnSpPr>
          <p:nvPr/>
        </p:nvCxnSpPr>
        <p:spPr>
          <a:xfrm flipV="1">
            <a:off x="2722741" y="1924497"/>
            <a:ext cx="1344129" cy="716951"/>
          </a:xfrm>
          <a:prstGeom prst="straightConnector1">
            <a:avLst/>
          </a:prstGeom>
          <a:ln>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ector recto de flecha 34"/>
          <p:cNvCxnSpPr/>
          <p:nvPr/>
        </p:nvCxnSpPr>
        <p:spPr>
          <a:xfrm>
            <a:off x="2734205" y="2954781"/>
            <a:ext cx="1332665" cy="0"/>
          </a:xfrm>
          <a:prstGeom prst="straightConnector1">
            <a:avLst/>
          </a:prstGeom>
          <a:ln>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9" name="CuadroTexto 35"/>
          <p:cNvSpPr txBox="1"/>
          <p:nvPr/>
        </p:nvSpPr>
        <p:spPr>
          <a:xfrm>
            <a:off x="3226572" y="2042717"/>
            <a:ext cx="252913" cy="253916"/>
          </a:xfrm>
          <a:prstGeom prst="rect">
            <a:avLst/>
          </a:prstGeom>
          <a:noFill/>
          <a:ln>
            <a:noFill/>
          </a:ln>
        </p:spPr>
        <p:txBody>
          <a:bodyPr wrap="none" rtlCol="0">
            <a:spAutoFit/>
          </a:bodyPr>
          <a:lstStyle/>
          <a:p>
            <a:r>
              <a:rPr lang="en-GB" sz="1050" dirty="0">
                <a:solidFill>
                  <a:prstClr val="black"/>
                </a:solidFill>
              </a:rPr>
              <a:t>1</a:t>
            </a:r>
          </a:p>
        </p:txBody>
      </p:sp>
      <p:sp>
        <p:nvSpPr>
          <p:cNvPr id="50" name="CuadroTexto 36"/>
          <p:cNvSpPr txBox="1"/>
          <p:nvPr/>
        </p:nvSpPr>
        <p:spPr>
          <a:xfrm>
            <a:off x="3276632" y="2651418"/>
            <a:ext cx="252913" cy="253916"/>
          </a:xfrm>
          <a:prstGeom prst="rect">
            <a:avLst/>
          </a:prstGeom>
          <a:noFill/>
          <a:ln>
            <a:noFill/>
          </a:ln>
        </p:spPr>
        <p:txBody>
          <a:bodyPr wrap="none" rtlCol="0">
            <a:spAutoFit/>
          </a:bodyPr>
          <a:lstStyle/>
          <a:p>
            <a:r>
              <a:rPr lang="en-GB" sz="1050" dirty="0">
                <a:solidFill>
                  <a:prstClr val="black"/>
                </a:solidFill>
              </a:rPr>
              <a:t>2</a:t>
            </a:r>
          </a:p>
        </p:txBody>
      </p:sp>
      <p:grpSp>
        <p:nvGrpSpPr>
          <p:cNvPr id="51" name="Agrupar 37"/>
          <p:cNvGrpSpPr/>
          <p:nvPr/>
        </p:nvGrpSpPr>
        <p:grpSpPr>
          <a:xfrm>
            <a:off x="4101712" y="3398685"/>
            <a:ext cx="1286772" cy="966419"/>
            <a:chOff x="5851210" y="5864018"/>
            <a:chExt cx="1286772" cy="966419"/>
          </a:xfrm>
        </p:grpSpPr>
        <p:pic>
          <p:nvPicPr>
            <p:cNvPr id="52" name="Imagen 38"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0930" y="5864018"/>
              <a:ext cx="1277052" cy="602039"/>
            </a:xfrm>
            <a:prstGeom prst="rect">
              <a:avLst/>
            </a:prstGeom>
            <a:ln>
              <a:solidFill>
                <a:schemeClr val="tx1"/>
              </a:solidFill>
            </a:ln>
          </p:spPr>
        </p:pic>
        <p:sp>
          <p:nvSpPr>
            <p:cNvPr id="53" name="CuadroTexto 39"/>
            <p:cNvSpPr txBox="1"/>
            <p:nvPr/>
          </p:nvSpPr>
          <p:spPr>
            <a:xfrm>
              <a:off x="5851210" y="6461105"/>
              <a:ext cx="1286772" cy="369332"/>
            </a:xfrm>
            <a:prstGeom prst="rect">
              <a:avLst/>
            </a:prstGeom>
            <a:solidFill>
              <a:srgbClr val="1BBA87"/>
            </a:solidFill>
            <a:ln>
              <a:solidFill>
                <a:schemeClr val="tx1"/>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dirty="0">
                  <a:solidFill>
                    <a:prstClr val="white"/>
                  </a:solidFill>
                </a:rPr>
                <a:t>GHOST CAR</a:t>
              </a:r>
            </a:p>
          </p:txBody>
        </p:sp>
      </p:grpSp>
      <p:pic>
        <p:nvPicPr>
          <p:cNvPr id="56" name="Imagen 42" descr="controller_digital_scheme_white_L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2283" y="1599114"/>
            <a:ext cx="537495" cy="780444"/>
          </a:xfrm>
          <a:prstGeom prst="rect">
            <a:avLst/>
          </a:prstGeom>
          <a:ln>
            <a:solidFill>
              <a:schemeClr val="tx1"/>
            </a:solidFill>
          </a:ln>
        </p:spPr>
      </p:pic>
      <p:pic>
        <p:nvPicPr>
          <p:cNvPr id="57" name="Imagen 43" descr="controller_digital_scheme_white_L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496" y="3341251"/>
            <a:ext cx="537495" cy="780444"/>
          </a:xfrm>
          <a:prstGeom prst="rect">
            <a:avLst/>
          </a:prstGeom>
          <a:ln>
            <a:solidFill>
              <a:schemeClr val="tx1"/>
            </a:solidFill>
          </a:ln>
        </p:spPr>
      </p:pic>
      <p:cxnSp>
        <p:nvCxnSpPr>
          <p:cNvPr id="3" name="2 Conector recto"/>
          <p:cNvCxnSpPr/>
          <p:nvPr/>
        </p:nvCxnSpPr>
        <p:spPr>
          <a:xfrm>
            <a:off x="2679333" y="2725114"/>
            <a:ext cx="0" cy="459333"/>
          </a:xfrm>
          <a:prstGeom prst="line">
            <a:avLst/>
          </a:prstGeom>
        </p:spPr>
        <p:style>
          <a:lnRef idx="1">
            <a:schemeClr val="dk1"/>
          </a:lnRef>
          <a:fillRef idx="0">
            <a:schemeClr val="dk1"/>
          </a:fillRef>
          <a:effectRef idx="0">
            <a:schemeClr val="dk1"/>
          </a:effectRef>
          <a:fontRef idx="minor">
            <a:schemeClr val="tx1"/>
          </a:fontRef>
        </p:style>
      </p:cxnSp>
      <p:sp>
        <p:nvSpPr>
          <p:cNvPr id="59" name="58 CuadroTexto"/>
          <p:cNvSpPr txBox="1"/>
          <p:nvPr/>
        </p:nvSpPr>
        <p:spPr>
          <a:xfrm>
            <a:off x="35496" y="4362731"/>
            <a:ext cx="9108503" cy="2492990"/>
          </a:xfrm>
          <a:prstGeom prst="rect">
            <a:avLst/>
          </a:prstGeom>
          <a:noFill/>
        </p:spPr>
        <p:txBody>
          <a:bodyPr wrap="square" rtlCol="0">
            <a:spAutoFit/>
          </a:bodyPr>
          <a:lstStyle/>
          <a:p>
            <a:pPr marL="285750" indent="-285750">
              <a:buFont typeface="Arial"/>
              <a:buChar char="•"/>
            </a:pPr>
            <a:r>
              <a:rPr lang="en-US" sz="2600" dirty="0" smtClean="0">
                <a:solidFill>
                  <a:prstClr val="black"/>
                </a:solidFill>
              </a:rPr>
              <a:t>One of the cars can be controlled by the central unit.</a:t>
            </a:r>
          </a:p>
          <a:p>
            <a:pPr marL="285750" indent="-285750">
              <a:buFont typeface="Arial"/>
              <a:buChar char="•"/>
            </a:pPr>
            <a:r>
              <a:rPr lang="en-US" sz="2600" dirty="0" smtClean="0">
                <a:solidFill>
                  <a:prstClr val="black"/>
                </a:solidFill>
              </a:rPr>
              <a:t>The central unit will “copy” the last lap of one </a:t>
            </a:r>
            <a:r>
              <a:rPr lang="en-US" sz="2600" dirty="0" smtClean="0">
                <a:solidFill>
                  <a:prstClr val="black"/>
                </a:solidFill>
              </a:rPr>
              <a:t>of the cars, and then make some adjustments in order to tune difficulty.</a:t>
            </a:r>
            <a:endParaRPr lang="en-US" sz="2600" dirty="0" smtClean="0">
              <a:solidFill>
                <a:prstClr val="black"/>
              </a:solidFill>
            </a:endParaRPr>
          </a:p>
          <a:p>
            <a:pPr marL="285750" indent="-285750">
              <a:buFont typeface="Arial"/>
              <a:buChar char="•"/>
            </a:pPr>
            <a:r>
              <a:rPr lang="en-US" sz="2600" dirty="0" smtClean="0">
                <a:solidFill>
                  <a:prstClr val="black"/>
                </a:solidFill>
              </a:rPr>
              <a:t>The central unit will detect an unsynchronized car and drive it under its control. You will just need to specify if it will be in the Ghost Car or Pace </a:t>
            </a:r>
            <a:r>
              <a:rPr lang="en-US" sz="2600" dirty="0" smtClean="0">
                <a:solidFill>
                  <a:prstClr val="black"/>
                </a:solidFill>
              </a:rPr>
              <a:t>Car mode. </a:t>
            </a:r>
            <a:endParaRPr lang="en-US" sz="2600" dirty="0">
              <a:solidFill>
                <a:prstClr val="black"/>
              </a:solidFill>
            </a:endParaRPr>
          </a:p>
        </p:txBody>
      </p:sp>
      <p:cxnSp>
        <p:nvCxnSpPr>
          <p:cNvPr id="65" name="Conector recto de flecha 40"/>
          <p:cNvCxnSpPr/>
          <p:nvPr/>
        </p:nvCxnSpPr>
        <p:spPr>
          <a:xfrm>
            <a:off x="2627784" y="3430586"/>
            <a:ext cx="1388691" cy="358454"/>
          </a:xfrm>
          <a:prstGeom prst="straightConnector1">
            <a:avLst/>
          </a:prstGeom>
          <a:ln>
            <a:solidFill>
              <a:srgbClr val="1BBA87"/>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6" name="CuadroTexto 41"/>
          <p:cNvSpPr txBox="1"/>
          <p:nvPr/>
        </p:nvSpPr>
        <p:spPr>
          <a:xfrm>
            <a:off x="3165583" y="3361062"/>
            <a:ext cx="252913" cy="253916"/>
          </a:xfrm>
          <a:prstGeom prst="rect">
            <a:avLst/>
          </a:prstGeom>
          <a:noFill/>
          <a:ln>
            <a:noFill/>
          </a:ln>
        </p:spPr>
        <p:txBody>
          <a:bodyPr wrap="none" rtlCol="0">
            <a:spAutoFit/>
          </a:bodyPr>
          <a:lstStyle/>
          <a:p>
            <a:r>
              <a:rPr lang="en-GB" sz="1050" dirty="0">
                <a:solidFill>
                  <a:srgbClr val="1BBA87"/>
                </a:solidFill>
              </a:rPr>
              <a:t>3</a:t>
            </a:r>
          </a:p>
        </p:txBody>
      </p:sp>
    </p:spTree>
    <p:extLst>
      <p:ext uri="{BB962C8B-B14F-4D97-AF65-F5344CB8AC3E}">
        <p14:creationId xmlns:p14="http://schemas.microsoft.com/office/powerpoint/2010/main" val="3012118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302433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PACE CAR </a:t>
            </a:r>
            <a:endParaRPr lang="es-ES" b="1" dirty="0">
              <a:solidFill>
                <a:sysClr val="window" lastClr="FFFFFF"/>
              </a:solidFill>
            </a:endParaRPr>
          </a:p>
        </p:txBody>
      </p:sp>
      <p:grpSp>
        <p:nvGrpSpPr>
          <p:cNvPr id="38" name="Agrupar 24"/>
          <p:cNvGrpSpPr/>
          <p:nvPr/>
        </p:nvGrpSpPr>
        <p:grpSpPr>
          <a:xfrm flipH="1">
            <a:off x="1794459" y="1924497"/>
            <a:ext cx="2019951" cy="1523519"/>
            <a:chOff x="1455911" y="1578703"/>
            <a:chExt cx="3212150" cy="2422718"/>
          </a:xfrm>
        </p:grpSpPr>
        <p:pic>
          <p:nvPicPr>
            <p:cNvPr id="39" name="Imagen 25" descr="track_LOW.png"/>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455911" y="1578703"/>
              <a:ext cx="3090922" cy="2252939"/>
            </a:xfrm>
            <a:prstGeom prst="rect">
              <a:avLst/>
            </a:prstGeom>
            <a:ln>
              <a:noFill/>
            </a:ln>
          </p:spPr>
        </p:pic>
        <p:pic>
          <p:nvPicPr>
            <p:cNvPr id="40" name="Imagen 26" descr="box2_M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14" y="2309039"/>
              <a:ext cx="1412347" cy="1692382"/>
            </a:xfrm>
            <a:prstGeom prst="rect">
              <a:avLst/>
            </a:prstGeom>
            <a:ln>
              <a:noFill/>
            </a:ln>
          </p:spPr>
        </p:pic>
      </p:grpSp>
      <p:pic>
        <p:nvPicPr>
          <p:cNvPr id="41" name="Imagen 27"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869" y="1623477"/>
            <a:ext cx="1277052" cy="602039"/>
          </a:xfrm>
          <a:prstGeom prst="rect">
            <a:avLst/>
          </a:prstGeom>
          <a:ln>
            <a:solidFill>
              <a:schemeClr val="tx1"/>
            </a:solidFill>
          </a:ln>
        </p:spPr>
      </p:pic>
      <p:pic>
        <p:nvPicPr>
          <p:cNvPr id="42" name="Imagen 28"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869" y="2515694"/>
            <a:ext cx="1277052" cy="602039"/>
          </a:xfrm>
          <a:prstGeom prst="rect">
            <a:avLst/>
          </a:prstGeom>
          <a:ln>
            <a:solidFill>
              <a:schemeClr val="tx1"/>
            </a:solidFill>
          </a:ln>
        </p:spPr>
      </p:pic>
      <p:cxnSp>
        <p:nvCxnSpPr>
          <p:cNvPr id="43" name="Conector recto de flecha 29"/>
          <p:cNvCxnSpPr/>
          <p:nvPr/>
        </p:nvCxnSpPr>
        <p:spPr>
          <a:xfrm>
            <a:off x="689778" y="1924497"/>
            <a:ext cx="1015591" cy="716951"/>
          </a:xfrm>
          <a:prstGeom prst="straightConnector1">
            <a:avLst/>
          </a:prstGeom>
          <a:ln>
            <a:solidFill>
              <a:schemeClr val="tx1"/>
            </a:solidFill>
            <a:prstDash val="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Conector recto de flecha 30"/>
          <p:cNvCxnSpPr/>
          <p:nvPr/>
        </p:nvCxnSpPr>
        <p:spPr>
          <a:xfrm flipV="1">
            <a:off x="572991" y="2897464"/>
            <a:ext cx="1132378" cy="680490"/>
          </a:xfrm>
          <a:prstGeom prst="straightConnector1">
            <a:avLst/>
          </a:prstGeom>
          <a:ln>
            <a:solidFill>
              <a:schemeClr val="tx1"/>
            </a:solidFill>
            <a:prstDash val="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CuadroTexto 31"/>
          <p:cNvSpPr txBox="1"/>
          <p:nvPr/>
        </p:nvSpPr>
        <p:spPr>
          <a:xfrm>
            <a:off x="1232206" y="2003890"/>
            <a:ext cx="252913" cy="253916"/>
          </a:xfrm>
          <a:prstGeom prst="rect">
            <a:avLst/>
          </a:prstGeom>
          <a:noFill/>
          <a:ln>
            <a:noFill/>
          </a:ln>
        </p:spPr>
        <p:txBody>
          <a:bodyPr wrap="none" rtlCol="0">
            <a:spAutoFit/>
          </a:bodyPr>
          <a:lstStyle/>
          <a:p>
            <a:r>
              <a:rPr lang="en-GB" sz="1050" dirty="0">
                <a:solidFill>
                  <a:prstClr val="black"/>
                </a:solidFill>
              </a:rPr>
              <a:t>1</a:t>
            </a:r>
          </a:p>
        </p:txBody>
      </p:sp>
      <p:sp>
        <p:nvSpPr>
          <p:cNvPr id="46" name="CuadroTexto 32"/>
          <p:cNvSpPr txBox="1"/>
          <p:nvPr/>
        </p:nvSpPr>
        <p:spPr>
          <a:xfrm>
            <a:off x="1042509" y="2897464"/>
            <a:ext cx="252913" cy="253916"/>
          </a:xfrm>
          <a:prstGeom prst="rect">
            <a:avLst/>
          </a:prstGeom>
          <a:noFill/>
          <a:ln>
            <a:noFill/>
          </a:ln>
        </p:spPr>
        <p:txBody>
          <a:bodyPr wrap="none" rtlCol="0">
            <a:spAutoFit/>
          </a:bodyPr>
          <a:lstStyle/>
          <a:p>
            <a:r>
              <a:rPr lang="en-GB" sz="1050" dirty="0">
                <a:solidFill>
                  <a:prstClr val="black"/>
                </a:solidFill>
              </a:rPr>
              <a:t>2</a:t>
            </a:r>
          </a:p>
        </p:txBody>
      </p:sp>
      <p:cxnSp>
        <p:nvCxnSpPr>
          <p:cNvPr id="47" name="Conector recto de flecha 33"/>
          <p:cNvCxnSpPr>
            <a:endCxn id="41" idx="1"/>
          </p:cNvCxnSpPr>
          <p:nvPr/>
        </p:nvCxnSpPr>
        <p:spPr>
          <a:xfrm flipV="1">
            <a:off x="2722741" y="1924497"/>
            <a:ext cx="1344129" cy="716951"/>
          </a:xfrm>
          <a:prstGeom prst="straightConnector1">
            <a:avLst/>
          </a:prstGeom>
          <a:ln>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ector recto de flecha 34"/>
          <p:cNvCxnSpPr/>
          <p:nvPr/>
        </p:nvCxnSpPr>
        <p:spPr>
          <a:xfrm>
            <a:off x="2734205" y="2954781"/>
            <a:ext cx="1332665" cy="0"/>
          </a:xfrm>
          <a:prstGeom prst="straightConnector1">
            <a:avLst/>
          </a:prstGeom>
          <a:ln>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9" name="CuadroTexto 35"/>
          <p:cNvSpPr txBox="1"/>
          <p:nvPr/>
        </p:nvSpPr>
        <p:spPr>
          <a:xfrm>
            <a:off x="3226572" y="2042717"/>
            <a:ext cx="252913" cy="253916"/>
          </a:xfrm>
          <a:prstGeom prst="rect">
            <a:avLst/>
          </a:prstGeom>
          <a:noFill/>
          <a:ln>
            <a:noFill/>
          </a:ln>
        </p:spPr>
        <p:txBody>
          <a:bodyPr wrap="none" rtlCol="0">
            <a:spAutoFit/>
          </a:bodyPr>
          <a:lstStyle/>
          <a:p>
            <a:r>
              <a:rPr lang="en-GB" sz="1050" dirty="0">
                <a:solidFill>
                  <a:prstClr val="black"/>
                </a:solidFill>
              </a:rPr>
              <a:t>1</a:t>
            </a:r>
          </a:p>
        </p:txBody>
      </p:sp>
      <p:sp>
        <p:nvSpPr>
          <p:cNvPr id="50" name="CuadroTexto 36"/>
          <p:cNvSpPr txBox="1"/>
          <p:nvPr/>
        </p:nvSpPr>
        <p:spPr>
          <a:xfrm>
            <a:off x="3276632" y="2651418"/>
            <a:ext cx="252913" cy="253916"/>
          </a:xfrm>
          <a:prstGeom prst="rect">
            <a:avLst/>
          </a:prstGeom>
          <a:noFill/>
          <a:ln>
            <a:noFill/>
          </a:ln>
        </p:spPr>
        <p:txBody>
          <a:bodyPr wrap="none" rtlCol="0">
            <a:spAutoFit/>
          </a:bodyPr>
          <a:lstStyle/>
          <a:p>
            <a:r>
              <a:rPr lang="en-GB" sz="1050" dirty="0">
                <a:solidFill>
                  <a:prstClr val="black"/>
                </a:solidFill>
              </a:rPr>
              <a:t>2</a:t>
            </a:r>
          </a:p>
        </p:txBody>
      </p:sp>
      <p:pic>
        <p:nvPicPr>
          <p:cNvPr id="56" name="Imagen 42" descr="controller_digital_scheme_white_L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2283" y="1599114"/>
            <a:ext cx="537495" cy="780444"/>
          </a:xfrm>
          <a:prstGeom prst="rect">
            <a:avLst/>
          </a:prstGeom>
          <a:ln>
            <a:solidFill>
              <a:schemeClr val="tx1"/>
            </a:solidFill>
          </a:ln>
        </p:spPr>
      </p:pic>
      <p:pic>
        <p:nvPicPr>
          <p:cNvPr id="57" name="Imagen 43" descr="controller_digital_scheme_white_L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496" y="3341251"/>
            <a:ext cx="537495" cy="780444"/>
          </a:xfrm>
          <a:prstGeom prst="rect">
            <a:avLst/>
          </a:prstGeom>
          <a:ln>
            <a:solidFill>
              <a:schemeClr val="tx1"/>
            </a:solidFill>
          </a:ln>
        </p:spPr>
      </p:pic>
      <p:cxnSp>
        <p:nvCxnSpPr>
          <p:cNvPr id="3" name="2 Conector recto"/>
          <p:cNvCxnSpPr/>
          <p:nvPr/>
        </p:nvCxnSpPr>
        <p:spPr>
          <a:xfrm>
            <a:off x="2679333" y="2725114"/>
            <a:ext cx="0" cy="459333"/>
          </a:xfrm>
          <a:prstGeom prst="line">
            <a:avLst/>
          </a:prstGeom>
        </p:spPr>
        <p:style>
          <a:lnRef idx="1">
            <a:schemeClr val="dk1"/>
          </a:lnRef>
          <a:fillRef idx="0">
            <a:schemeClr val="dk1"/>
          </a:fillRef>
          <a:effectRef idx="0">
            <a:schemeClr val="dk1"/>
          </a:effectRef>
          <a:fontRef idx="minor">
            <a:schemeClr val="tx1"/>
          </a:fontRef>
        </p:style>
      </p:cxnSp>
      <p:sp>
        <p:nvSpPr>
          <p:cNvPr id="59" name="58 CuadroTexto"/>
          <p:cNvSpPr txBox="1"/>
          <p:nvPr/>
        </p:nvSpPr>
        <p:spPr>
          <a:xfrm>
            <a:off x="35496" y="4437112"/>
            <a:ext cx="9108503" cy="2492990"/>
          </a:xfrm>
          <a:prstGeom prst="rect">
            <a:avLst/>
          </a:prstGeom>
          <a:noFill/>
        </p:spPr>
        <p:txBody>
          <a:bodyPr wrap="square" rtlCol="0">
            <a:spAutoFit/>
          </a:bodyPr>
          <a:lstStyle/>
          <a:p>
            <a:pPr marL="285750" indent="-285750">
              <a:buFont typeface="Arial"/>
              <a:buChar char="•"/>
            </a:pPr>
            <a:r>
              <a:rPr lang="en-US" sz="2600" dirty="0">
                <a:solidFill>
                  <a:prstClr val="black"/>
                </a:solidFill>
              </a:rPr>
              <a:t>One of the cars can be controlled by the central unit.</a:t>
            </a:r>
          </a:p>
          <a:p>
            <a:pPr marL="285750" indent="-285750">
              <a:buFont typeface="Arial"/>
              <a:buChar char="•"/>
            </a:pPr>
            <a:r>
              <a:rPr lang="es-ES" sz="2600" dirty="0" err="1" smtClean="0">
                <a:solidFill>
                  <a:prstClr val="black"/>
                </a:solidFill>
              </a:rPr>
              <a:t>The</a:t>
            </a:r>
            <a:r>
              <a:rPr lang="es-ES" sz="2600" dirty="0" smtClean="0">
                <a:solidFill>
                  <a:prstClr val="black"/>
                </a:solidFill>
              </a:rPr>
              <a:t> central </a:t>
            </a:r>
            <a:r>
              <a:rPr lang="es-ES" sz="2600" dirty="0" err="1" smtClean="0">
                <a:solidFill>
                  <a:prstClr val="black"/>
                </a:solidFill>
              </a:rPr>
              <a:t>unit</a:t>
            </a:r>
            <a:r>
              <a:rPr lang="es-ES" sz="2600" dirty="0" smtClean="0">
                <a:solidFill>
                  <a:prstClr val="black"/>
                </a:solidFill>
              </a:rPr>
              <a:t> </a:t>
            </a:r>
            <a:r>
              <a:rPr lang="es-ES" sz="2600" dirty="0" err="1" smtClean="0">
                <a:solidFill>
                  <a:prstClr val="black"/>
                </a:solidFill>
              </a:rPr>
              <a:t>will</a:t>
            </a:r>
            <a:r>
              <a:rPr lang="es-ES" sz="2600" dirty="0" smtClean="0">
                <a:solidFill>
                  <a:prstClr val="black"/>
                </a:solidFill>
              </a:rPr>
              <a:t> run </a:t>
            </a:r>
            <a:r>
              <a:rPr lang="es-ES" sz="2600" dirty="0" err="1" smtClean="0">
                <a:solidFill>
                  <a:prstClr val="black"/>
                </a:solidFill>
              </a:rPr>
              <a:t>the</a:t>
            </a:r>
            <a:r>
              <a:rPr lang="es-ES" sz="2600" dirty="0" smtClean="0">
                <a:solidFill>
                  <a:prstClr val="black"/>
                </a:solidFill>
              </a:rPr>
              <a:t> pace car at a </a:t>
            </a:r>
            <a:r>
              <a:rPr lang="es-ES" sz="2600" dirty="0" err="1" smtClean="0">
                <a:solidFill>
                  <a:prstClr val="black"/>
                </a:solidFill>
              </a:rPr>
              <a:t>safe</a:t>
            </a:r>
            <a:r>
              <a:rPr lang="es-ES" sz="2600" dirty="0" smtClean="0">
                <a:solidFill>
                  <a:prstClr val="black"/>
                </a:solidFill>
              </a:rPr>
              <a:t> and </a:t>
            </a:r>
            <a:r>
              <a:rPr lang="es-ES" sz="2600" dirty="0" err="1" smtClean="0">
                <a:solidFill>
                  <a:prstClr val="black"/>
                </a:solidFill>
              </a:rPr>
              <a:t>constant</a:t>
            </a:r>
            <a:r>
              <a:rPr lang="es-ES" sz="2600" dirty="0" smtClean="0">
                <a:solidFill>
                  <a:prstClr val="black"/>
                </a:solidFill>
              </a:rPr>
              <a:t> </a:t>
            </a:r>
            <a:r>
              <a:rPr lang="es-ES" sz="2600" dirty="0" err="1" smtClean="0">
                <a:solidFill>
                  <a:prstClr val="black"/>
                </a:solidFill>
              </a:rPr>
              <a:t>speed</a:t>
            </a:r>
            <a:r>
              <a:rPr lang="es-ES" sz="2600" dirty="0" smtClean="0">
                <a:solidFill>
                  <a:prstClr val="black"/>
                </a:solidFill>
              </a:rPr>
              <a:t>. </a:t>
            </a:r>
            <a:r>
              <a:rPr lang="es-ES" sz="2600" dirty="0" err="1" smtClean="0">
                <a:solidFill>
                  <a:prstClr val="black"/>
                </a:solidFill>
              </a:rPr>
              <a:t>This</a:t>
            </a:r>
            <a:r>
              <a:rPr lang="es-ES" sz="2600" dirty="0" smtClean="0">
                <a:solidFill>
                  <a:prstClr val="black"/>
                </a:solidFill>
              </a:rPr>
              <a:t> car </a:t>
            </a:r>
            <a:r>
              <a:rPr lang="es-ES" sz="2600" dirty="0" err="1" smtClean="0">
                <a:solidFill>
                  <a:prstClr val="black"/>
                </a:solidFill>
              </a:rPr>
              <a:t>will</a:t>
            </a:r>
            <a:r>
              <a:rPr lang="es-ES" sz="2600" dirty="0" smtClean="0">
                <a:solidFill>
                  <a:prstClr val="black"/>
                </a:solidFill>
              </a:rPr>
              <a:t> </a:t>
            </a:r>
            <a:r>
              <a:rPr lang="es-ES" sz="2600" dirty="0" err="1" smtClean="0">
                <a:solidFill>
                  <a:prstClr val="black"/>
                </a:solidFill>
              </a:rPr>
              <a:t>become</a:t>
            </a:r>
            <a:r>
              <a:rPr lang="es-ES" sz="2600" dirty="0" smtClean="0">
                <a:solidFill>
                  <a:prstClr val="black"/>
                </a:solidFill>
              </a:rPr>
              <a:t> a </a:t>
            </a:r>
            <a:r>
              <a:rPr lang="es-ES" sz="2600" dirty="0" err="1" smtClean="0">
                <a:solidFill>
                  <a:prstClr val="black"/>
                </a:solidFill>
              </a:rPr>
              <a:t>sort</a:t>
            </a:r>
            <a:r>
              <a:rPr lang="es-ES" sz="2600" dirty="0" smtClean="0">
                <a:solidFill>
                  <a:prstClr val="black"/>
                </a:solidFill>
              </a:rPr>
              <a:t> of </a:t>
            </a:r>
            <a:r>
              <a:rPr lang="es-ES" sz="2600" dirty="0" err="1" smtClean="0">
                <a:solidFill>
                  <a:prstClr val="black"/>
                </a:solidFill>
              </a:rPr>
              <a:t>nuisance</a:t>
            </a:r>
            <a:r>
              <a:rPr lang="es-ES" sz="2600" dirty="0" smtClean="0">
                <a:solidFill>
                  <a:prstClr val="black"/>
                </a:solidFill>
              </a:rPr>
              <a:t> </a:t>
            </a:r>
            <a:r>
              <a:rPr lang="es-ES" sz="2600" dirty="0" err="1" smtClean="0">
                <a:solidFill>
                  <a:prstClr val="black"/>
                </a:solidFill>
              </a:rPr>
              <a:t>for</a:t>
            </a:r>
            <a:r>
              <a:rPr lang="es-ES" sz="2600" dirty="0" smtClean="0">
                <a:solidFill>
                  <a:prstClr val="black"/>
                </a:solidFill>
              </a:rPr>
              <a:t> </a:t>
            </a:r>
            <a:r>
              <a:rPr lang="es-ES" sz="2600" dirty="0" err="1" smtClean="0">
                <a:solidFill>
                  <a:prstClr val="black"/>
                </a:solidFill>
              </a:rPr>
              <a:t>other</a:t>
            </a:r>
            <a:r>
              <a:rPr lang="es-ES" sz="2600" dirty="0" smtClean="0">
                <a:solidFill>
                  <a:prstClr val="black"/>
                </a:solidFill>
              </a:rPr>
              <a:t> </a:t>
            </a:r>
            <a:r>
              <a:rPr lang="es-ES" sz="2600" dirty="0" err="1" smtClean="0">
                <a:solidFill>
                  <a:prstClr val="black"/>
                </a:solidFill>
              </a:rPr>
              <a:t>players</a:t>
            </a:r>
            <a:r>
              <a:rPr lang="es-ES" sz="2600" dirty="0" smtClean="0">
                <a:solidFill>
                  <a:prstClr val="black"/>
                </a:solidFill>
              </a:rPr>
              <a:t>.  </a:t>
            </a:r>
            <a:endParaRPr lang="es-ES" sz="2600" dirty="0">
              <a:solidFill>
                <a:prstClr val="black"/>
              </a:solidFill>
            </a:endParaRPr>
          </a:p>
          <a:p>
            <a:pPr marL="285750" indent="-285750">
              <a:buFont typeface="Arial"/>
              <a:buChar char="•"/>
            </a:pPr>
            <a:r>
              <a:rPr lang="en-US" sz="2600" dirty="0">
                <a:solidFill>
                  <a:prstClr val="black"/>
                </a:solidFill>
              </a:rPr>
              <a:t>The central unit will detect an unsynchronized car and drive it under its control. You will just need to specify if it will be in the Ghost Car or Pace Car mode. </a:t>
            </a:r>
            <a:endParaRPr lang="en-US" sz="2600" dirty="0">
              <a:solidFill>
                <a:prstClr val="black"/>
              </a:solidFill>
            </a:endParaRPr>
          </a:p>
        </p:txBody>
      </p:sp>
      <p:grpSp>
        <p:nvGrpSpPr>
          <p:cNvPr id="27" name="Agrupar 37"/>
          <p:cNvGrpSpPr/>
          <p:nvPr/>
        </p:nvGrpSpPr>
        <p:grpSpPr>
          <a:xfrm>
            <a:off x="4078763" y="3398685"/>
            <a:ext cx="1286772" cy="966419"/>
            <a:chOff x="5851210" y="5864018"/>
            <a:chExt cx="1286772" cy="966419"/>
          </a:xfrm>
        </p:grpSpPr>
        <p:pic>
          <p:nvPicPr>
            <p:cNvPr id="28" name="Imagen 38" descr="car_drawing_MI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0930" y="5864018"/>
              <a:ext cx="1277052" cy="602039"/>
            </a:xfrm>
            <a:prstGeom prst="rect">
              <a:avLst/>
            </a:prstGeom>
            <a:ln>
              <a:solidFill>
                <a:schemeClr val="accent6">
                  <a:lumMod val="75000"/>
                </a:schemeClr>
              </a:solidFill>
            </a:ln>
          </p:spPr>
        </p:pic>
        <p:sp>
          <p:nvSpPr>
            <p:cNvPr id="29" name="CuadroTexto 39"/>
            <p:cNvSpPr txBox="1"/>
            <p:nvPr/>
          </p:nvSpPr>
          <p:spPr>
            <a:xfrm>
              <a:off x="5851210" y="6461105"/>
              <a:ext cx="1286772" cy="369332"/>
            </a:xfrm>
            <a:prstGeom prst="rect">
              <a:avLst/>
            </a:prstGeom>
            <a:solidFill>
              <a:srgbClr val="FF8400"/>
            </a:solidFill>
            <a:ln>
              <a:solidFill>
                <a:schemeClr val="accent6"/>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dirty="0">
                  <a:solidFill>
                    <a:prstClr val="white"/>
                  </a:solidFill>
                </a:rPr>
                <a:t>PACE CAR</a:t>
              </a:r>
            </a:p>
          </p:txBody>
        </p:sp>
      </p:grpSp>
      <p:cxnSp>
        <p:nvCxnSpPr>
          <p:cNvPr id="30" name="Conector recto de flecha 40"/>
          <p:cNvCxnSpPr>
            <a:endCxn id="28" idx="1"/>
          </p:cNvCxnSpPr>
          <p:nvPr/>
        </p:nvCxnSpPr>
        <p:spPr>
          <a:xfrm>
            <a:off x="2699792" y="3341251"/>
            <a:ext cx="1388691" cy="358454"/>
          </a:xfrm>
          <a:prstGeom prst="straightConnector1">
            <a:avLst/>
          </a:prstGeom>
          <a:ln>
            <a:solidFill>
              <a:srgbClr val="E46C0A"/>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CuadroTexto 41"/>
          <p:cNvSpPr txBox="1"/>
          <p:nvPr/>
        </p:nvSpPr>
        <p:spPr>
          <a:xfrm>
            <a:off x="3237591" y="3271727"/>
            <a:ext cx="252913" cy="253916"/>
          </a:xfrm>
          <a:prstGeom prst="rect">
            <a:avLst/>
          </a:prstGeom>
          <a:noFill/>
          <a:ln>
            <a:noFill/>
          </a:ln>
        </p:spPr>
        <p:txBody>
          <a:bodyPr wrap="none" rtlCol="0">
            <a:spAutoFit/>
          </a:bodyPr>
          <a:lstStyle/>
          <a:p>
            <a:r>
              <a:rPr lang="en-GB" sz="1050" dirty="0">
                <a:solidFill>
                  <a:srgbClr val="F79646">
                    <a:lumMod val="75000"/>
                  </a:srgbClr>
                </a:solidFill>
              </a:rPr>
              <a:t>3</a:t>
            </a:r>
          </a:p>
        </p:txBody>
      </p:sp>
    </p:spTree>
    <p:extLst>
      <p:ext uri="{BB962C8B-B14F-4D97-AF65-F5344CB8AC3E}">
        <p14:creationId xmlns:p14="http://schemas.microsoft.com/office/powerpoint/2010/main" val="2793111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RACE START LIGHTS</a:t>
            </a:r>
            <a:endParaRPr lang="es-ES" b="1" dirty="0">
              <a:solidFill>
                <a:sysClr val="window" lastClr="FFFFFF"/>
              </a:solidFill>
            </a:endParaRPr>
          </a:p>
        </p:txBody>
      </p:sp>
      <p:pic>
        <p:nvPicPr>
          <p:cNvPr id="38" name="Imagen 24" descr="box2_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46" y="1717210"/>
            <a:ext cx="2294667" cy="2749645"/>
          </a:xfrm>
          <a:prstGeom prst="rect">
            <a:avLst/>
          </a:prstGeom>
        </p:spPr>
      </p:pic>
      <p:sp>
        <p:nvSpPr>
          <p:cNvPr id="39" name="Elipse 25"/>
          <p:cNvSpPr/>
          <p:nvPr/>
        </p:nvSpPr>
        <p:spPr>
          <a:xfrm>
            <a:off x="1584561" y="2866358"/>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0" name="Elipse 26"/>
          <p:cNvSpPr/>
          <p:nvPr/>
        </p:nvSpPr>
        <p:spPr>
          <a:xfrm>
            <a:off x="1863167" y="2613946"/>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1" name="Elipse 27"/>
          <p:cNvSpPr/>
          <p:nvPr/>
        </p:nvSpPr>
        <p:spPr>
          <a:xfrm>
            <a:off x="2131355" y="2353644"/>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2" name="Elipse 28"/>
          <p:cNvSpPr/>
          <p:nvPr/>
        </p:nvSpPr>
        <p:spPr>
          <a:xfrm>
            <a:off x="3682091" y="1712158"/>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3" name="Elipse 29"/>
          <p:cNvSpPr/>
          <p:nvPr/>
        </p:nvSpPr>
        <p:spPr>
          <a:xfrm>
            <a:off x="4332720" y="1712158"/>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4" name="Elipse 30"/>
          <p:cNvSpPr/>
          <p:nvPr/>
        </p:nvSpPr>
        <p:spPr>
          <a:xfrm>
            <a:off x="4965927" y="1712158"/>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5" name="Elipse 31"/>
          <p:cNvSpPr/>
          <p:nvPr/>
        </p:nvSpPr>
        <p:spPr>
          <a:xfrm>
            <a:off x="3682091" y="2558470"/>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6" name="Elipse 32"/>
          <p:cNvSpPr/>
          <p:nvPr/>
        </p:nvSpPr>
        <p:spPr>
          <a:xfrm>
            <a:off x="4332720" y="2558470"/>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7" name="Elipse 33"/>
          <p:cNvSpPr/>
          <p:nvPr/>
        </p:nvSpPr>
        <p:spPr>
          <a:xfrm>
            <a:off x="4965927" y="2558470"/>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8" name="Elipse 34"/>
          <p:cNvSpPr/>
          <p:nvPr/>
        </p:nvSpPr>
        <p:spPr>
          <a:xfrm>
            <a:off x="3673130"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9" name="Elipse 35"/>
          <p:cNvSpPr/>
          <p:nvPr/>
        </p:nvSpPr>
        <p:spPr>
          <a:xfrm>
            <a:off x="4323759"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0" name="Elipse 36"/>
          <p:cNvSpPr/>
          <p:nvPr/>
        </p:nvSpPr>
        <p:spPr>
          <a:xfrm>
            <a:off x="4956966"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1" name="Elipse 43"/>
          <p:cNvSpPr/>
          <p:nvPr/>
        </p:nvSpPr>
        <p:spPr>
          <a:xfrm>
            <a:off x="3682091" y="4196526"/>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2" name="Elipse 44"/>
          <p:cNvSpPr/>
          <p:nvPr/>
        </p:nvSpPr>
        <p:spPr>
          <a:xfrm>
            <a:off x="4332720" y="4196526"/>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3" name="Elipse 45"/>
          <p:cNvSpPr/>
          <p:nvPr/>
        </p:nvSpPr>
        <p:spPr>
          <a:xfrm>
            <a:off x="4965927" y="4157164"/>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4" name="CuadroTexto 46"/>
          <p:cNvSpPr txBox="1"/>
          <p:nvPr/>
        </p:nvSpPr>
        <p:spPr>
          <a:xfrm>
            <a:off x="2959770" y="1672796"/>
            <a:ext cx="359932" cy="2893099"/>
          </a:xfrm>
          <a:prstGeom prst="rect">
            <a:avLst/>
          </a:prstGeom>
          <a:noFill/>
          <a:ln>
            <a:noFill/>
          </a:ln>
        </p:spPr>
        <p:txBody>
          <a:bodyPr wrap="none" rtlCol="0">
            <a:spAutoFit/>
          </a:bodyPr>
          <a:lstStyle/>
          <a:p>
            <a:pPr>
              <a:spcBef>
                <a:spcPts val="4400"/>
              </a:spcBef>
            </a:pPr>
            <a:r>
              <a:rPr lang="en-GB" dirty="0">
                <a:solidFill>
                  <a:prstClr val="black"/>
                </a:solidFill>
              </a:rPr>
              <a:t>1.</a:t>
            </a:r>
          </a:p>
          <a:p>
            <a:pPr>
              <a:spcBef>
                <a:spcPts val="4400"/>
              </a:spcBef>
            </a:pPr>
            <a:r>
              <a:rPr lang="en-GB" dirty="0">
                <a:solidFill>
                  <a:prstClr val="black"/>
                </a:solidFill>
              </a:rPr>
              <a:t>2.</a:t>
            </a:r>
          </a:p>
          <a:p>
            <a:pPr>
              <a:spcBef>
                <a:spcPts val="4400"/>
              </a:spcBef>
            </a:pPr>
            <a:r>
              <a:rPr lang="en-GB" dirty="0">
                <a:solidFill>
                  <a:prstClr val="black"/>
                </a:solidFill>
              </a:rPr>
              <a:t>3.</a:t>
            </a:r>
          </a:p>
          <a:p>
            <a:pPr>
              <a:spcBef>
                <a:spcPts val="4400"/>
              </a:spcBef>
            </a:pPr>
            <a:r>
              <a:rPr lang="en-GB" dirty="0">
                <a:solidFill>
                  <a:prstClr val="black"/>
                </a:solidFill>
              </a:rPr>
              <a:t>4.</a:t>
            </a:r>
          </a:p>
        </p:txBody>
      </p:sp>
      <p:sp>
        <p:nvSpPr>
          <p:cNvPr id="55" name="CuadroTexto 47"/>
          <p:cNvSpPr txBox="1"/>
          <p:nvPr/>
        </p:nvSpPr>
        <p:spPr>
          <a:xfrm>
            <a:off x="3682090" y="4716639"/>
            <a:ext cx="1653205" cy="369332"/>
          </a:xfrm>
          <a:prstGeom prst="rect">
            <a:avLst/>
          </a:prstGeom>
          <a:solidFill>
            <a:srgbClr val="46B728"/>
          </a:solidFill>
        </p:spPr>
        <p:txBody>
          <a:bodyPr wrap="square" rtlCol="0">
            <a:spAutoFit/>
          </a:bodyPr>
          <a:lstStyle/>
          <a:p>
            <a:pPr algn="ctr"/>
            <a:r>
              <a:rPr lang="en-GB" b="1" dirty="0">
                <a:solidFill>
                  <a:prstClr val="white"/>
                </a:solidFill>
              </a:rPr>
              <a:t>START</a:t>
            </a:r>
          </a:p>
        </p:txBody>
      </p:sp>
      <p:sp>
        <p:nvSpPr>
          <p:cNvPr id="56" name="55 CuadroTexto"/>
          <p:cNvSpPr txBox="1"/>
          <p:nvPr/>
        </p:nvSpPr>
        <p:spPr>
          <a:xfrm>
            <a:off x="1" y="5456837"/>
            <a:ext cx="9108503" cy="707886"/>
          </a:xfrm>
          <a:prstGeom prst="rect">
            <a:avLst/>
          </a:prstGeom>
          <a:noFill/>
        </p:spPr>
        <p:txBody>
          <a:bodyPr wrap="square" rtlCol="0">
            <a:spAutoFit/>
          </a:bodyPr>
          <a:lstStyle/>
          <a:p>
            <a:pPr algn="ctr"/>
            <a:r>
              <a:rPr lang="es-ES" sz="4000" dirty="0" err="1" smtClean="0">
                <a:solidFill>
                  <a:prstClr val="black"/>
                </a:solidFill>
              </a:rPr>
              <a:t>It</a:t>
            </a:r>
            <a:r>
              <a:rPr lang="es-ES" sz="4000" dirty="0" smtClean="0">
                <a:solidFill>
                  <a:prstClr val="black"/>
                </a:solidFill>
              </a:rPr>
              <a:t> shows </a:t>
            </a:r>
            <a:r>
              <a:rPr lang="es-ES" sz="4000" dirty="0" err="1" smtClean="0">
                <a:solidFill>
                  <a:prstClr val="black"/>
                </a:solidFill>
              </a:rPr>
              <a:t>the</a:t>
            </a:r>
            <a:r>
              <a:rPr lang="es-ES" sz="4000" dirty="0" smtClean="0">
                <a:solidFill>
                  <a:prstClr val="black"/>
                </a:solidFill>
              </a:rPr>
              <a:t> </a:t>
            </a:r>
            <a:r>
              <a:rPr lang="es-ES" sz="4000" dirty="0" err="1" smtClean="0">
                <a:solidFill>
                  <a:prstClr val="black"/>
                </a:solidFill>
              </a:rPr>
              <a:t>countdown</a:t>
            </a:r>
            <a:r>
              <a:rPr lang="es-ES" sz="4000" dirty="0" smtClean="0">
                <a:solidFill>
                  <a:prstClr val="black"/>
                </a:solidFill>
              </a:rPr>
              <a:t> to </a:t>
            </a:r>
            <a:r>
              <a:rPr lang="es-ES" sz="4000" dirty="0" err="1" smtClean="0">
                <a:solidFill>
                  <a:prstClr val="black"/>
                </a:solidFill>
              </a:rPr>
              <a:t>start</a:t>
            </a:r>
            <a:r>
              <a:rPr lang="es-ES" sz="4000" dirty="0" smtClean="0">
                <a:solidFill>
                  <a:prstClr val="black"/>
                </a:solidFill>
              </a:rPr>
              <a:t> </a:t>
            </a:r>
            <a:r>
              <a:rPr lang="es-ES" sz="4000" dirty="0" err="1" smtClean="0">
                <a:solidFill>
                  <a:prstClr val="black"/>
                </a:solidFill>
              </a:rPr>
              <a:t>the</a:t>
            </a:r>
            <a:r>
              <a:rPr lang="es-ES" sz="4000" dirty="0" smtClean="0">
                <a:solidFill>
                  <a:prstClr val="black"/>
                </a:solidFill>
              </a:rPr>
              <a:t> </a:t>
            </a:r>
            <a:r>
              <a:rPr lang="es-ES" sz="4000" dirty="0" err="1" smtClean="0">
                <a:solidFill>
                  <a:prstClr val="black"/>
                </a:solidFill>
              </a:rPr>
              <a:t>race</a:t>
            </a:r>
            <a:r>
              <a:rPr lang="es-ES" sz="4000" dirty="0" smtClean="0">
                <a:solidFill>
                  <a:prstClr val="black"/>
                </a:solidFill>
              </a:rPr>
              <a:t>.</a:t>
            </a:r>
            <a:endParaRPr lang="es-ES" sz="4000" dirty="0">
              <a:solidFill>
                <a:prstClr val="black"/>
              </a:solidFill>
            </a:endParaRPr>
          </a:p>
        </p:txBody>
      </p:sp>
    </p:spTree>
    <p:extLst>
      <p:ext uri="{BB962C8B-B14F-4D97-AF65-F5344CB8AC3E}">
        <p14:creationId xmlns:p14="http://schemas.microsoft.com/office/powerpoint/2010/main" val="3000906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RACE START CONTROL</a:t>
            </a:r>
            <a:endParaRPr lang="es-ES" b="1" dirty="0">
              <a:solidFill>
                <a:sysClr val="window" lastClr="FFFFFF"/>
              </a:solidFill>
            </a:endParaRPr>
          </a:p>
        </p:txBody>
      </p:sp>
      <p:pic>
        <p:nvPicPr>
          <p:cNvPr id="38" name="Imagen 24" descr="box2_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46" y="1717210"/>
            <a:ext cx="2294667" cy="2749645"/>
          </a:xfrm>
          <a:prstGeom prst="rect">
            <a:avLst/>
          </a:prstGeom>
        </p:spPr>
      </p:pic>
      <p:sp>
        <p:nvSpPr>
          <p:cNvPr id="39" name="Elipse 25"/>
          <p:cNvSpPr/>
          <p:nvPr/>
        </p:nvSpPr>
        <p:spPr>
          <a:xfrm>
            <a:off x="1584561" y="2866358"/>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0" name="Elipse 26"/>
          <p:cNvSpPr/>
          <p:nvPr/>
        </p:nvSpPr>
        <p:spPr>
          <a:xfrm>
            <a:off x="1863167" y="2613946"/>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1" name="Elipse 27"/>
          <p:cNvSpPr/>
          <p:nvPr/>
        </p:nvSpPr>
        <p:spPr>
          <a:xfrm>
            <a:off x="2131355" y="2353644"/>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2" name="Elipse 28"/>
          <p:cNvSpPr/>
          <p:nvPr/>
        </p:nvSpPr>
        <p:spPr>
          <a:xfrm>
            <a:off x="3682091" y="1712158"/>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3" name="Elipse 29"/>
          <p:cNvSpPr/>
          <p:nvPr/>
        </p:nvSpPr>
        <p:spPr>
          <a:xfrm>
            <a:off x="4332720" y="1712158"/>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4" name="Elipse 30"/>
          <p:cNvSpPr/>
          <p:nvPr/>
        </p:nvSpPr>
        <p:spPr>
          <a:xfrm>
            <a:off x="4965927" y="1712158"/>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5" name="Elipse 31"/>
          <p:cNvSpPr/>
          <p:nvPr/>
        </p:nvSpPr>
        <p:spPr>
          <a:xfrm>
            <a:off x="3682091" y="2558470"/>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6" name="Elipse 32"/>
          <p:cNvSpPr/>
          <p:nvPr/>
        </p:nvSpPr>
        <p:spPr>
          <a:xfrm>
            <a:off x="4332720" y="2558470"/>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7" name="Elipse 33"/>
          <p:cNvSpPr/>
          <p:nvPr/>
        </p:nvSpPr>
        <p:spPr>
          <a:xfrm>
            <a:off x="4965927" y="2558470"/>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48" name="Elipse 34"/>
          <p:cNvSpPr/>
          <p:nvPr/>
        </p:nvSpPr>
        <p:spPr>
          <a:xfrm>
            <a:off x="3673130"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49" name="Elipse 35"/>
          <p:cNvSpPr/>
          <p:nvPr/>
        </p:nvSpPr>
        <p:spPr>
          <a:xfrm>
            <a:off x="4323759"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0" name="Elipse 36"/>
          <p:cNvSpPr/>
          <p:nvPr/>
        </p:nvSpPr>
        <p:spPr>
          <a:xfrm>
            <a:off x="4956966" y="3360912"/>
            <a:ext cx="378330" cy="36936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1" name="Elipse 43"/>
          <p:cNvSpPr/>
          <p:nvPr/>
        </p:nvSpPr>
        <p:spPr>
          <a:xfrm>
            <a:off x="3682091" y="4196526"/>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2" name="Elipse 44"/>
          <p:cNvSpPr/>
          <p:nvPr/>
        </p:nvSpPr>
        <p:spPr>
          <a:xfrm>
            <a:off x="4332720" y="4196526"/>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3" name="Elipse 45"/>
          <p:cNvSpPr/>
          <p:nvPr/>
        </p:nvSpPr>
        <p:spPr>
          <a:xfrm>
            <a:off x="4965927" y="4157164"/>
            <a:ext cx="378330" cy="36936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prstClr val="white"/>
              </a:solidFill>
              <a:effectLst>
                <a:glow rad="101600">
                  <a:srgbClr val="20FF0B">
                    <a:alpha val="75000"/>
                  </a:srgbClr>
                </a:glow>
              </a:effectLst>
            </a:endParaRPr>
          </a:p>
        </p:txBody>
      </p:sp>
      <p:sp>
        <p:nvSpPr>
          <p:cNvPr id="54" name="CuadroTexto 46"/>
          <p:cNvSpPr txBox="1"/>
          <p:nvPr/>
        </p:nvSpPr>
        <p:spPr>
          <a:xfrm>
            <a:off x="2959770" y="1672796"/>
            <a:ext cx="359932" cy="2893099"/>
          </a:xfrm>
          <a:prstGeom prst="rect">
            <a:avLst/>
          </a:prstGeom>
          <a:noFill/>
          <a:ln>
            <a:noFill/>
          </a:ln>
        </p:spPr>
        <p:txBody>
          <a:bodyPr wrap="none" rtlCol="0">
            <a:spAutoFit/>
          </a:bodyPr>
          <a:lstStyle/>
          <a:p>
            <a:pPr>
              <a:spcBef>
                <a:spcPts val="4400"/>
              </a:spcBef>
            </a:pPr>
            <a:r>
              <a:rPr lang="en-GB" dirty="0">
                <a:solidFill>
                  <a:prstClr val="black"/>
                </a:solidFill>
              </a:rPr>
              <a:t>1.</a:t>
            </a:r>
          </a:p>
          <a:p>
            <a:pPr>
              <a:spcBef>
                <a:spcPts val="4400"/>
              </a:spcBef>
            </a:pPr>
            <a:r>
              <a:rPr lang="en-GB" dirty="0">
                <a:solidFill>
                  <a:prstClr val="black"/>
                </a:solidFill>
              </a:rPr>
              <a:t>2.</a:t>
            </a:r>
          </a:p>
          <a:p>
            <a:pPr>
              <a:spcBef>
                <a:spcPts val="4400"/>
              </a:spcBef>
            </a:pPr>
            <a:r>
              <a:rPr lang="en-GB" dirty="0">
                <a:solidFill>
                  <a:prstClr val="black"/>
                </a:solidFill>
              </a:rPr>
              <a:t>3.</a:t>
            </a:r>
          </a:p>
          <a:p>
            <a:pPr>
              <a:spcBef>
                <a:spcPts val="4400"/>
              </a:spcBef>
            </a:pPr>
            <a:r>
              <a:rPr lang="en-GB" dirty="0">
                <a:solidFill>
                  <a:prstClr val="black"/>
                </a:solidFill>
              </a:rPr>
              <a:t>4.</a:t>
            </a:r>
          </a:p>
        </p:txBody>
      </p:sp>
      <p:sp>
        <p:nvSpPr>
          <p:cNvPr id="55" name="CuadroTexto 47"/>
          <p:cNvSpPr txBox="1"/>
          <p:nvPr/>
        </p:nvSpPr>
        <p:spPr>
          <a:xfrm>
            <a:off x="3682090" y="4716639"/>
            <a:ext cx="1653205" cy="369332"/>
          </a:xfrm>
          <a:prstGeom prst="rect">
            <a:avLst/>
          </a:prstGeom>
          <a:solidFill>
            <a:srgbClr val="46B728"/>
          </a:solidFill>
        </p:spPr>
        <p:txBody>
          <a:bodyPr wrap="square" rtlCol="0">
            <a:spAutoFit/>
          </a:bodyPr>
          <a:lstStyle/>
          <a:p>
            <a:pPr algn="ctr"/>
            <a:r>
              <a:rPr lang="en-GB" b="1" dirty="0">
                <a:solidFill>
                  <a:prstClr val="white"/>
                </a:solidFill>
              </a:rPr>
              <a:t>START</a:t>
            </a:r>
          </a:p>
        </p:txBody>
      </p:sp>
      <p:sp>
        <p:nvSpPr>
          <p:cNvPr id="56" name="55 CuadroTexto"/>
          <p:cNvSpPr txBox="1"/>
          <p:nvPr/>
        </p:nvSpPr>
        <p:spPr>
          <a:xfrm>
            <a:off x="1" y="5304110"/>
            <a:ext cx="9108503" cy="1077218"/>
          </a:xfrm>
          <a:prstGeom prst="rect">
            <a:avLst/>
          </a:prstGeom>
          <a:noFill/>
        </p:spPr>
        <p:txBody>
          <a:bodyPr wrap="square" rtlCol="0">
            <a:spAutoFit/>
          </a:bodyPr>
          <a:lstStyle/>
          <a:p>
            <a:pPr algn="ctr"/>
            <a:r>
              <a:rPr lang="es-ES" sz="3200" dirty="0" err="1" smtClean="0">
                <a:solidFill>
                  <a:prstClr val="black"/>
                </a:solidFill>
              </a:rPr>
              <a:t>If</a:t>
            </a:r>
            <a:r>
              <a:rPr lang="es-ES" sz="3200" dirty="0" smtClean="0">
                <a:solidFill>
                  <a:prstClr val="black"/>
                </a:solidFill>
              </a:rPr>
              <a:t> </a:t>
            </a:r>
            <a:r>
              <a:rPr lang="es-ES" sz="3200" dirty="0" err="1" smtClean="0">
                <a:solidFill>
                  <a:prstClr val="black"/>
                </a:solidFill>
              </a:rPr>
              <a:t>one</a:t>
            </a:r>
            <a:r>
              <a:rPr lang="es-ES" sz="3200" dirty="0" smtClean="0">
                <a:solidFill>
                  <a:prstClr val="black"/>
                </a:solidFill>
              </a:rPr>
              <a:t> of </a:t>
            </a:r>
            <a:r>
              <a:rPr lang="es-ES" sz="3200" dirty="0" err="1" smtClean="0">
                <a:solidFill>
                  <a:prstClr val="black"/>
                </a:solidFill>
              </a:rPr>
              <a:t>the</a:t>
            </a:r>
            <a:r>
              <a:rPr lang="es-ES" sz="3200" dirty="0" smtClean="0">
                <a:solidFill>
                  <a:prstClr val="black"/>
                </a:solidFill>
              </a:rPr>
              <a:t> </a:t>
            </a:r>
            <a:r>
              <a:rPr lang="es-ES" sz="3200" dirty="0" err="1" smtClean="0">
                <a:solidFill>
                  <a:prstClr val="black"/>
                </a:solidFill>
              </a:rPr>
              <a:t>players</a:t>
            </a:r>
            <a:r>
              <a:rPr lang="es-ES" sz="3200" dirty="0" smtClean="0">
                <a:solidFill>
                  <a:prstClr val="black"/>
                </a:solidFill>
              </a:rPr>
              <a:t> </a:t>
            </a:r>
            <a:r>
              <a:rPr lang="es-ES" sz="3200" dirty="0" err="1" smtClean="0">
                <a:solidFill>
                  <a:prstClr val="black"/>
                </a:solidFill>
              </a:rPr>
              <a:t>does</a:t>
            </a:r>
            <a:r>
              <a:rPr lang="es-ES" sz="3200" dirty="0" smtClean="0">
                <a:solidFill>
                  <a:prstClr val="black"/>
                </a:solidFill>
              </a:rPr>
              <a:t> a false </a:t>
            </a:r>
            <a:r>
              <a:rPr lang="es-ES" sz="3200" dirty="0" err="1" smtClean="0">
                <a:solidFill>
                  <a:prstClr val="black"/>
                </a:solidFill>
              </a:rPr>
              <a:t>start</a:t>
            </a:r>
            <a:r>
              <a:rPr lang="es-ES" sz="3200" dirty="0" smtClean="0">
                <a:solidFill>
                  <a:prstClr val="black"/>
                </a:solidFill>
              </a:rPr>
              <a:t>, </a:t>
            </a:r>
            <a:r>
              <a:rPr lang="es-ES" sz="3200" dirty="0" err="1" smtClean="0">
                <a:solidFill>
                  <a:prstClr val="black"/>
                </a:solidFill>
              </a:rPr>
              <a:t>the</a:t>
            </a:r>
            <a:r>
              <a:rPr lang="es-ES" sz="3200" dirty="0" smtClean="0">
                <a:solidFill>
                  <a:prstClr val="black"/>
                </a:solidFill>
              </a:rPr>
              <a:t> central </a:t>
            </a:r>
            <a:r>
              <a:rPr lang="es-ES" sz="3200" dirty="0" err="1" smtClean="0">
                <a:solidFill>
                  <a:prstClr val="black"/>
                </a:solidFill>
              </a:rPr>
              <a:t>unit</a:t>
            </a:r>
            <a:r>
              <a:rPr lang="es-ES" sz="3200" dirty="0" smtClean="0">
                <a:solidFill>
                  <a:prstClr val="black"/>
                </a:solidFill>
              </a:rPr>
              <a:t> </a:t>
            </a:r>
            <a:r>
              <a:rPr lang="es-ES" sz="3200" dirty="0" err="1" smtClean="0">
                <a:solidFill>
                  <a:prstClr val="black"/>
                </a:solidFill>
              </a:rPr>
              <a:t>will</a:t>
            </a:r>
            <a:r>
              <a:rPr lang="es-ES" sz="3200" dirty="0" smtClean="0">
                <a:solidFill>
                  <a:prstClr val="black"/>
                </a:solidFill>
              </a:rPr>
              <a:t> </a:t>
            </a:r>
            <a:r>
              <a:rPr lang="es-ES" sz="3200" dirty="0" err="1" smtClean="0">
                <a:solidFill>
                  <a:prstClr val="black"/>
                </a:solidFill>
              </a:rPr>
              <a:t>reset</a:t>
            </a:r>
            <a:r>
              <a:rPr lang="es-ES" sz="3200" dirty="0" smtClean="0">
                <a:solidFill>
                  <a:prstClr val="black"/>
                </a:solidFill>
              </a:rPr>
              <a:t> </a:t>
            </a:r>
            <a:r>
              <a:rPr lang="es-ES" sz="3200" dirty="0" err="1" smtClean="0">
                <a:solidFill>
                  <a:prstClr val="black"/>
                </a:solidFill>
              </a:rPr>
              <a:t>the</a:t>
            </a:r>
            <a:r>
              <a:rPr lang="es-ES" sz="3200" dirty="0" smtClean="0">
                <a:solidFill>
                  <a:prstClr val="black"/>
                </a:solidFill>
              </a:rPr>
              <a:t> </a:t>
            </a:r>
            <a:r>
              <a:rPr lang="es-ES" sz="3200" dirty="0" err="1" smtClean="0">
                <a:solidFill>
                  <a:prstClr val="black"/>
                </a:solidFill>
              </a:rPr>
              <a:t>race</a:t>
            </a:r>
            <a:r>
              <a:rPr lang="es-ES" sz="3200" dirty="0" smtClean="0">
                <a:solidFill>
                  <a:prstClr val="black"/>
                </a:solidFill>
              </a:rPr>
              <a:t> and </a:t>
            </a:r>
            <a:r>
              <a:rPr lang="es-ES" sz="3200" dirty="0" err="1" smtClean="0">
                <a:solidFill>
                  <a:prstClr val="black"/>
                </a:solidFill>
              </a:rPr>
              <a:t>the</a:t>
            </a:r>
            <a:r>
              <a:rPr lang="es-ES" sz="3200" dirty="0" smtClean="0">
                <a:solidFill>
                  <a:prstClr val="black"/>
                </a:solidFill>
              </a:rPr>
              <a:t> </a:t>
            </a:r>
            <a:r>
              <a:rPr lang="es-ES" sz="3200" dirty="0" err="1" smtClean="0">
                <a:solidFill>
                  <a:prstClr val="black"/>
                </a:solidFill>
              </a:rPr>
              <a:t>race</a:t>
            </a:r>
            <a:r>
              <a:rPr lang="es-ES" sz="3200" dirty="0" smtClean="0">
                <a:solidFill>
                  <a:prstClr val="black"/>
                </a:solidFill>
              </a:rPr>
              <a:t> </a:t>
            </a:r>
            <a:r>
              <a:rPr lang="es-ES" sz="3200" dirty="0" err="1" smtClean="0">
                <a:solidFill>
                  <a:prstClr val="black"/>
                </a:solidFill>
              </a:rPr>
              <a:t>start</a:t>
            </a:r>
            <a:r>
              <a:rPr lang="es-ES" sz="3200" dirty="0" smtClean="0">
                <a:solidFill>
                  <a:prstClr val="black"/>
                </a:solidFill>
              </a:rPr>
              <a:t> </a:t>
            </a:r>
            <a:r>
              <a:rPr lang="es-ES" sz="3200" dirty="0" err="1" smtClean="0">
                <a:solidFill>
                  <a:prstClr val="black"/>
                </a:solidFill>
              </a:rPr>
              <a:t>lights</a:t>
            </a:r>
            <a:r>
              <a:rPr lang="es-ES" sz="3200" dirty="0" smtClean="0">
                <a:solidFill>
                  <a:prstClr val="black"/>
                </a:solidFill>
              </a:rPr>
              <a:t>.</a:t>
            </a:r>
            <a:endParaRPr lang="es-ES" sz="3200" dirty="0">
              <a:solidFill>
                <a:prstClr val="black"/>
              </a:solidFill>
            </a:endParaRPr>
          </a:p>
        </p:txBody>
      </p:sp>
    </p:spTree>
    <p:extLst>
      <p:ext uri="{BB962C8B-B14F-4D97-AF65-F5344CB8AC3E}">
        <p14:creationId xmlns:p14="http://schemas.microsoft.com/office/powerpoint/2010/main" val="565252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2915816" y="1"/>
            <a:ext cx="6228184" cy="90710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defRPr/>
            </a:pPr>
            <a:r>
              <a:rPr lang="es-ES" b="1" dirty="0" smtClean="0">
                <a:solidFill>
                  <a:sysClr val="window" lastClr="FFFFFF"/>
                </a:solidFill>
              </a:rPr>
              <a:t>RACE FINISH CONTROL</a:t>
            </a:r>
            <a:endParaRPr lang="es-ES" b="1" dirty="0">
              <a:solidFill>
                <a:sysClr val="window" lastClr="FFFFFF"/>
              </a:solidFill>
            </a:endParaRPr>
          </a:p>
        </p:txBody>
      </p:sp>
      <p:grpSp>
        <p:nvGrpSpPr>
          <p:cNvPr id="24" name="Agrupar 3"/>
          <p:cNvGrpSpPr/>
          <p:nvPr/>
        </p:nvGrpSpPr>
        <p:grpSpPr>
          <a:xfrm>
            <a:off x="909181" y="1677848"/>
            <a:ext cx="2294667" cy="2749645"/>
            <a:chOff x="388608" y="1308479"/>
            <a:chExt cx="2294667" cy="2749645"/>
          </a:xfrm>
        </p:grpSpPr>
        <p:pic>
          <p:nvPicPr>
            <p:cNvPr id="25" name="Imagen 24" descr="box2_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8" y="1308479"/>
              <a:ext cx="2294667" cy="2749645"/>
            </a:xfrm>
            <a:prstGeom prst="rect">
              <a:avLst/>
            </a:prstGeom>
          </p:spPr>
        </p:pic>
        <p:sp>
          <p:nvSpPr>
            <p:cNvPr id="26" name="Elipse 25"/>
            <p:cNvSpPr/>
            <p:nvPr/>
          </p:nvSpPr>
          <p:spPr>
            <a:xfrm>
              <a:off x="1593523" y="2457627"/>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27" name="Elipse 26"/>
            <p:cNvSpPr/>
            <p:nvPr/>
          </p:nvSpPr>
          <p:spPr>
            <a:xfrm>
              <a:off x="1872129" y="2205215"/>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28" name="Elipse 27"/>
            <p:cNvSpPr/>
            <p:nvPr/>
          </p:nvSpPr>
          <p:spPr>
            <a:xfrm>
              <a:off x="2140317" y="1944913"/>
              <a:ext cx="220860" cy="220860"/>
            </a:xfrm>
            <a:prstGeom prst="ellipse">
              <a:avLst/>
            </a:prstGeom>
            <a:solidFill>
              <a:srgbClr val="61FF39"/>
            </a:solidFill>
            <a:ln>
              <a:noFill/>
            </a:ln>
            <a:effectLst>
              <a:glow rad="101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grpSp>
      <p:sp>
        <p:nvSpPr>
          <p:cNvPr id="29" name="CuadroTexto 38"/>
          <p:cNvSpPr txBox="1"/>
          <p:nvPr/>
        </p:nvSpPr>
        <p:spPr>
          <a:xfrm>
            <a:off x="5169651" y="4725144"/>
            <a:ext cx="1490581" cy="369332"/>
          </a:xfrm>
          <a:prstGeom prst="rect">
            <a:avLst/>
          </a:prstGeom>
          <a:solidFill>
            <a:srgbClr val="46B728"/>
          </a:solidFill>
        </p:spPr>
        <p:txBody>
          <a:bodyPr wrap="square" rtlCol="0">
            <a:spAutoFit/>
          </a:bodyPr>
          <a:lstStyle/>
          <a:p>
            <a:pPr algn="ctr"/>
            <a:r>
              <a:rPr lang="en-GB" b="1" dirty="0">
                <a:solidFill>
                  <a:srgbClr val="FFFFFF"/>
                </a:solidFill>
              </a:rPr>
              <a:t>FLASHES</a:t>
            </a:r>
          </a:p>
        </p:txBody>
      </p:sp>
      <p:sp>
        <p:nvSpPr>
          <p:cNvPr id="30" name="Elipse 66"/>
          <p:cNvSpPr/>
          <p:nvPr/>
        </p:nvSpPr>
        <p:spPr>
          <a:xfrm>
            <a:off x="5241659" y="2789409"/>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31" name="Elipse 67"/>
          <p:cNvSpPr/>
          <p:nvPr/>
        </p:nvSpPr>
        <p:spPr>
          <a:xfrm>
            <a:off x="5825124" y="2789409"/>
            <a:ext cx="339275" cy="33123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sp>
        <p:nvSpPr>
          <p:cNvPr id="32" name="Elipse 68"/>
          <p:cNvSpPr/>
          <p:nvPr/>
        </p:nvSpPr>
        <p:spPr>
          <a:xfrm>
            <a:off x="6336824" y="2789409"/>
            <a:ext cx="339275" cy="33123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sp>
        <p:nvSpPr>
          <p:cNvPr id="33" name="Elipse 63"/>
          <p:cNvSpPr/>
          <p:nvPr/>
        </p:nvSpPr>
        <p:spPr>
          <a:xfrm>
            <a:off x="5241659" y="2050139"/>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34" name="Elipse 64"/>
          <p:cNvSpPr/>
          <p:nvPr/>
        </p:nvSpPr>
        <p:spPr>
          <a:xfrm>
            <a:off x="5825124" y="2050139"/>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35" name="Elipse 65"/>
          <p:cNvSpPr/>
          <p:nvPr/>
        </p:nvSpPr>
        <p:spPr>
          <a:xfrm>
            <a:off x="6392965" y="2050139"/>
            <a:ext cx="339275" cy="331239"/>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sp>
        <p:nvSpPr>
          <p:cNvPr id="36" name="Elipse 60"/>
          <p:cNvSpPr/>
          <p:nvPr/>
        </p:nvSpPr>
        <p:spPr>
          <a:xfrm>
            <a:off x="5241659" y="1298064"/>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37" name="Elipse 61"/>
          <p:cNvSpPr/>
          <p:nvPr/>
        </p:nvSpPr>
        <p:spPr>
          <a:xfrm>
            <a:off x="5825124" y="1298064"/>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7" name="Elipse 62"/>
          <p:cNvSpPr/>
          <p:nvPr/>
        </p:nvSpPr>
        <p:spPr>
          <a:xfrm>
            <a:off x="6392965" y="1298064"/>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58" name="CuadroTexto 42"/>
          <p:cNvSpPr txBox="1"/>
          <p:nvPr/>
        </p:nvSpPr>
        <p:spPr>
          <a:xfrm>
            <a:off x="3726521" y="1327988"/>
            <a:ext cx="1421543" cy="2893100"/>
          </a:xfrm>
          <a:prstGeom prst="rect">
            <a:avLst/>
          </a:prstGeom>
          <a:noFill/>
        </p:spPr>
        <p:txBody>
          <a:bodyPr wrap="none" rtlCol="0">
            <a:spAutoFit/>
          </a:bodyPr>
          <a:lstStyle/>
          <a:p>
            <a:pPr>
              <a:spcBef>
                <a:spcPts val="3600"/>
              </a:spcBef>
            </a:pPr>
            <a:r>
              <a:rPr lang="en-GB" dirty="0" smtClean="0">
                <a:solidFill>
                  <a:prstClr val="black"/>
                </a:solidFill>
              </a:rPr>
              <a:t>Start</a:t>
            </a:r>
            <a:endParaRPr lang="en-GB" dirty="0">
              <a:solidFill>
                <a:prstClr val="black"/>
              </a:solidFill>
            </a:endParaRPr>
          </a:p>
          <a:p>
            <a:pPr>
              <a:spcBef>
                <a:spcPts val="3600"/>
              </a:spcBef>
            </a:pPr>
            <a:r>
              <a:rPr lang="en-GB" dirty="0" smtClean="0">
                <a:solidFill>
                  <a:prstClr val="black"/>
                </a:solidFill>
              </a:rPr>
              <a:t>Mid-race</a:t>
            </a:r>
            <a:endParaRPr lang="en-GB" dirty="0">
              <a:solidFill>
                <a:prstClr val="black"/>
              </a:solidFill>
            </a:endParaRPr>
          </a:p>
          <a:p>
            <a:pPr>
              <a:spcBef>
                <a:spcPts val="3600"/>
              </a:spcBef>
            </a:pPr>
            <a:r>
              <a:rPr lang="en-GB" dirty="0" smtClean="0">
                <a:solidFill>
                  <a:prstClr val="black"/>
                </a:solidFill>
              </a:rPr>
              <a:t>About to end</a:t>
            </a:r>
            <a:endParaRPr lang="en-GB" dirty="0">
              <a:solidFill>
                <a:prstClr val="black"/>
              </a:solidFill>
            </a:endParaRPr>
          </a:p>
          <a:p>
            <a:pPr>
              <a:spcBef>
                <a:spcPts val="6000"/>
              </a:spcBef>
            </a:pPr>
            <a:r>
              <a:rPr lang="en-GB" dirty="0" smtClean="0">
                <a:solidFill>
                  <a:prstClr val="black"/>
                </a:solidFill>
              </a:rPr>
              <a:t>Finished</a:t>
            </a:r>
            <a:endParaRPr lang="en-GB" dirty="0">
              <a:solidFill>
                <a:prstClr val="black"/>
              </a:solidFill>
            </a:endParaRPr>
          </a:p>
        </p:txBody>
      </p:sp>
      <p:grpSp>
        <p:nvGrpSpPr>
          <p:cNvPr id="59" name="Agrupar 49"/>
          <p:cNvGrpSpPr/>
          <p:nvPr/>
        </p:nvGrpSpPr>
        <p:grpSpPr>
          <a:xfrm>
            <a:off x="5185518" y="3519099"/>
            <a:ext cx="1490581" cy="331239"/>
            <a:chOff x="4909736" y="2901217"/>
            <a:chExt cx="993872" cy="220860"/>
          </a:xfrm>
        </p:grpSpPr>
        <p:sp>
          <p:nvSpPr>
            <p:cNvPr id="60" name="Elipse 57"/>
            <p:cNvSpPr/>
            <p:nvPr/>
          </p:nvSpPr>
          <p:spPr>
            <a:xfrm>
              <a:off x="4909736" y="2901217"/>
              <a:ext cx="226218" cy="220860"/>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sp>
          <p:nvSpPr>
            <p:cNvPr id="61" name="Elipse 58"/>
            <p:cNvSpPr/>
            <p:nvPr/>
          </p:nvSpPr>
          <p:spPr>
            <a:xfrm>
              <a:off x="5298772" y="2901217"/>
              <a:ext cx="226218" cy="220860"/>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sp>
          <p:nvSpPr>
            <p:cNvPr id="62" name="Elipse 59"/>
            <p:cNvSpPr/>
            <p:nvPr/>
          </p:nvSpPr>
          <p:spPr>
            <a:xfrm>
              <a:off x="5677390" y="2901217"/>
              <a:ext cx="226218" cy="220860"/>
            </a:xfrm>
            <a:prstGeom prst="ellipse">
              <a:avLst/>
            </a:prstGeom>
            <a:solidFill>
              <a:schemeClr val="tx1">
                <a:lumMod val="75000"/>
                <a:lumOff val="25000"/>
              </a:schemeClr>
            </a:solidFill>
            <a:ln>
              <a:solidFill>
                <a:schemeClr val="tx1"/>
              </a:solid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a:solidFill>
                    <a:srgbClr val="B80000"/>
                  </a:solidFill>
                </a:ln>
                <a:solidFill>
                  <a:srgbClr val="FFFFFF"/>
                </a:solidFill>
                <a:effectLst>
                  <a:glow rad="101600">
                    <a:srgbClr val="20FF0B">
                      <a:alpha val="75000"/>
                    </a:srgbClr>
                  </a:glow>
                </a:effectLst>
              </a:endParaRPr>
            </a:p>
          </p:txBody>
        </p:sp>
      </p:grpSp>
      <p:sp>
        <p:nvSpPr>
          <p:cNvPr id="63" name="Elipse 54"/>
          <p:cNvSpPr/>
          <p:nvPr/>
        </p:nvSpPr>
        <p:spPr>
          <a:xfrm>
            <a:off x="5185518" y="4155951"/>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64" name="Elipse 55"/>
          <p:cNvSpPr/>
          <p:nvPr/>
        </p:nvSpPr>
        <p:spPr>
          <a:xfrm>
            <a:off x="5768983" y="4155951"/>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sp>
        <p:nvSpPr>
          <p:cNvPr id="65" name="Elipse 56"/>
          <p:cNvSpPr/>
          <p:nvPr/>
        </p:nvSpPr>
        <p:spPr>
          <a:xfrm>
            <a:off x="6336824" y="4155951"/>
            <a:ext cx="339275" cy="331239"/>
          </a:xfrm>
          <a:prstGeom prst="ellipse">
            <a:avLst/>
          </a:prstGeom>
          <a:solidFill>
            <a:srgbClr val="61FF39"/>
          </a:solidFill>
          <a:ln>
            <a:noFill/>
          </a:ln>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ffectLst>
                <a:glow rad="101600">
                  <a:srgbClr val="20FF0B">
                    <a:alpha val="75000"/>
                  </a:srgbClr>
                </a:glow>
              </a:effectLst>
            </a:endParaRPr>
          </a:p>
        </p:txBody>
      </p:sp>
      <p:cxnSp>
        <p:nvCxnSpPr>
          <p:cNvPr id="66" name="Conector recto de flecha 51"/>
          <p:cNvCxnSpPr>
            <a:stCxn id="60" idx="4"/>
            <a:endCxn id="63" idx="0"/>
          </p:cNvCxnSpPr>
          <p:nvPr/>
        </p:nvCxnSpPr>
        <p:spPr>
          <a:xfrm>
            <a:off x="5355156" y="3850338"/>
            <a:ext cx="0" cy="305612"/>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Conector recto de flecha 52"/>
          <p:cNvCxnSpPr/>
          <p:nvPr/>
        </p:nvCxnSpPr>
        <p:spPr>
          <a:xfrm>
            <a:off x="5930383" y="3850338"/>
            <a:ext cx="0" cy="305612"/>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8" name="Conector recto de flecha 53"/>
          <p:cNvCxnSpPr>
            <a:stCxn id="62" idx="4"/>
            <a:endCxn id="65" idx="0"/>
          </p:cNvCxnSpPr>
          <p:nvPr/>
        </p:nvCxnSpPr>
        <p:spPr>
          <a:xfrm>
            <a:off x="6506461" y="3850338"/>
            <a:ext cx="0" cy="305612"/>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9" name="68 CuadroTexto"/>
          <p:cNvSpPr txBox="1"/>
          <p:nvPr/>
        </p:nvSpPr>
        <p:spPr>
          <a:xfrm>
            <a:off x="35496" y="5157192"/>
            <a:ext cx="9108503" cy="1569660"/>
          </a:xfrm>
          <a:prstGeom prst="rect">
            <a:avLst/>
          </a:prstGeom>
          <a:noFill/>
        </p:spPr>
        <p:txBody>
          <a:bodyPr wrap="square" rtlCol="0">
            <a:spAutoFit/>
          </a:bodyPr>
          <a:lstStyle/>
          <a:p>
            <a:pPr marL="285750" indent="-285750">
              <a:buFont typeface="Arial"/>
              <a:buChar char="•"/>
            </a:pPr>
            <a:r>
              <a:rPr lang="en-US" sz="2400" dirty="0" smtClean="0">
                <a:solidFill>
                  <a:prstClr val="black"/>
                </a:solidFill>
              </a:rPr>
              <a:t>LED lights in the central unit show how the race progresses towards the end.</a:t>
            </a:r>
          </a:p>
          <a:p>
            <a:pPr marL="285750" indent="-285750">
              <a:buFont typeface="Arial"/>
              <a:buChar char="•"/>
            </a:pPr>
            <a:r>
              <a:rPr lang="en-US" sz="2400" dirty="0" smtClean="0">
                <a:solidFill>
                  <a:prstClr val="black"/>
                </a:solidFill>
              </a:rPr>
              <a:t>When the race is over, LED lights start blinking, and so do the lights of the winner, while all cars run at a slow, constant speed. </a:t>
            </a:r>
            <a:endParaRPr lang="en-US" sz="2400" dirty="0">
              <a:solidFill>
                <a:prstClr val="black"/>
              </a:solidFill>
            </a:endParaRPr>
          </a:p>
        </p:txBody>
      </p:sp>
    </p:spTree>
    <p:extLst>
      <p:ext uri="{BB962C8B-B14F-4D97-AF65-F5344CB8AC3E}">
        <p14:creationId xmlns:p14="http://schemas.microsoft.com/office/powerpoint/2010/main" val="398720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143508" y="1700603"/>
            <a:ext cx="8856984" cy="7848302"/>
          </a:xfrm>
          <a:prstGeom prst="rect">
            <a:avLst/>
          </a:prstGeom>
          <a:noFill/>
        </p:spPr>
        <p:txBody>
          <a:bodyPr wrap="square" rtlCol="0">
            <a:spAutoFit/>
          </a:bodyPr>
          <a:lstStyle/>
          <a:p>
            <a:pPr marL="285750" indent="-285750">
              <a:buFont typeface="Arial" charset="0"/>
              <a:buChar char="•"/>
            </a:pPr>
            <a:r>
              <a:rPr lang="es-ES" sz="2400" b="1" dirty="0" err="1" smtClean="0">
                <a:solidFill>
                  <a:prstClr val="black"/>
                </a:solidFill>
              </a:rPr>
              <a:t>Additional</a:t>
            </a:r>
            <a:r>
              <a:rPr lang="es-ES" sz="2400" b="1" dirty="0" smtClean="0">
                <a:solidFill>
                  <a:prstClr val="black"/>
                </a:solidFill>
              </a:rPr>
              <a:t> new </a:t>
            </a:r>
            <a:r>
              <a:rPr lang="es-ES" sz="2400" b="1" dirty="0" err="1" smtClean="0">
                <a:solidFill>
                  <a:prstClr val="black"/>
                </a:solidFill>
              </a:rPr>
              <a:t>functions</a:t>
            </a:r>
            <a:r>
              <a:rPr lang="es-ES" sz="2400" b="1" dirty="0" smtClean="0">
                <a:solidFill>
                  <a:prstClr val="black"/>
                </a:solidFill>
              </a:rPr>
              <a:t> / </a:t>
            </a:r>
            <a:r>
              <a:rPr lang="es-ES" sz="2400" b="1" dirty="0" err="1" smtClean="0">
                <a:solidFill>
                  <a:prstClr val="black"/>
                </a:solidFill>
              </a:rPr>
              <a:t>characteristics</a:t>
            </a:r>
            <a:r>
              <a:rPr lang="es-ES" sz="2400" b="1" dirty="0" smtClean="0">
                <a:solidFill>
                  <a:prstClr val="black"/>
                </a:solidFill>
              </a:rPr>
              <a:t>:</a:t>
            </a:r>
          </a:p>
          <a:p>
            <a:pPr marL="742950" lvl="1" indent="-285750">
              <a:buFont typeface="Arial" charset="0"/>
              <a:buChar char="•"/>
            </a:pPr>
            <a:r>
              <a:rPr lang="es-ES" sz="2400" b="1" dirty="0" smtClean="0">
                <a:solidFill>
                  <a:prstClr val="black"/>
                </a:solidFill>
              </a:rPr>
              <a:t>Hand </a:t>
            </a:r>
            <a:r>
              <a:rPr lang="es-ES" sz="2400" b="1" dirty="0" err="1" smtClean="0">
                <a:solidFill>
                  <a:prstClr val="black"/>
                </a:solidFill>
              </a:rPr>
              <a:t>controllers</a:t>
            </a:r>
            <a:r>
              <a:rPr lang="es-ES" sz="2400" b="1" dirty="0" smtClean="0">
                <a:solidFill>
                  <a:prstClr val="black"/>
                </a:solidFill>
              </a:rPr>
              <a:t> </a:t>
            </a:r>
            <a:r>
              <a:rPr lang="es-ES" sz="2400" b="1" dirty="0" err="1" smtClean="0">
                <a:solidFill>
                  <a:prstClr val="black"/>
                </a:solidFill>
              </a:rPr>
              <a:t>with</a:t>
            </a:r>
            <a:r>
              <a:rPr lang="es-ES" sz="2400" b="1" dirty="0" smtClean="0">
                <a:solidFill>
                  <a:prstClr val="black"/>
                </a:solidFill>
              </a:rPr>
              <a:t> </a:t>
            </a:r>
            <a:r>
              <a:rPr lang="es-ES" sz="2400" b="1" dirty="0" err="1" smtClean="0">
                <a:solidFill>
                  <a:prstClr val="black"/>
                </a:solidFill>
              </a:rPr>
              <a:t>sound</a:t>
            </a:r>
            <a:r>
              <a:rPr lang="es-ES" sz="2400" b="1" dirty="0" smtClean="0">
                <a:solidFill>
                  <a:prstClr val="black"/>
                </a:solidFill>
              </a:rPr>
              <a:t>.</a:t>
            </a:r>
          </a:p>
          <a:p>
            <a:pPr marL="742950" lvl="1" indent="-285750">
              <a:buFont typeface="Arial" charset="0"/>
              <a:buChar char="•"/>
            </a:pPr>
            <a:r>
              <a:rPr lang="es-ES" sz="2400" b="1" dirty="0" smtClean="0">
                <a:solidFill>
                  <a:prstClr val="black"/>
                </a:solidFill>
              </a:rPr>
              <a:t>Cars </a:t>
            </a:r>
            <a:r>
              <a:rPr lang="es-ES" sz="2400" b="1" dirty="0" err="1" smtClean="0">
                <a:solidFill>
                  <a:prstClr val="black"/>
                </a:solidFill>
              </a:rPr>
              <a:t>with</a:t>
            </a:r>
            <a:r>
              <a:rPr lang="es-ES" sz="2400" b="1" dirty="0" smtClean="0">
                <a:solidFill>
                  <a:prstClr val="black"/>
                </a:solidFill>
              </a:rPr>
              <a:t> </a:t>
            </a:r>
            <a:r>
              <a:rPr lang="es-ES" sz="2400" b="1" dirty="0" err="1" smtClean="0">
                <a:solidFill>
                  <a:prstClr val="black"/>
                </a:solidFill>
              </a:rPr>
              <a:t>rear</a:t>
            </a:r>
            <a:r>
              <a:rPr lang="es-ES" sz="2400" b="1" dirty="0" smtClean="0">
                <a:solidFill>
                  <a:prstClr val="black"/>
                </a:solidFill>
              </a:rPr>
              <a:t> </a:t>
            </a:r>
            <a:r>
              <a:rPr lang="es-ES" sz="2400" b="1" dirty="0" err="1" smtClean="0">
                <a:solidFill>
                  <a:prstClr val="black"/>
                </a:solidFill>
              </a:rPr>
              <a:t>braking</a:t>
            </a:r>
            <a:r>
              <a:rPr lang="es-ES" sz="2400" b="1" dirty="0" smtClean="0">
                <a:solidFill>
                  <a:prstClr val="black"/>
                </a:solidFill>
              </a:rPr>
              <a:t> </a:t>
            </a:r>
            <a:r>
              <a:rPr lang="es-ES" sz="2400" b="1" dirty="0" err="1" smtClean="0">
                <a:solidFill>
                  <a:prstClr val="black"/>
                </a:solidFill>
              </a:rPr>
              <a:t>lights</a:t>
            </a:r>
            <a:r>
              <a:rPr lang="es-ES" sz="2400" b="1" dirty="0" smtClean="0">
                <a:solidFill>
                  <a:prstClr val="black"/>
                </a:solidFill>
              </a:rPr>
              <a:t>.</a:t>
            </a:r>
          </a:p>
          <a:p>
            <a:pPr marL="742950" lvl="1" indent="-285750">
              <a:buFont typeface="Arial" charset="0"/>
              <a:buChar char="•"/>
            </a:pPr>
            <a:r>
              <a:rPr lang="es-ES" sz="2400" b="1" dirty="0" err="1" smtClean="0">
                <a:solidFill>
                  <a:prstClr val="black"/>
                </a:solidFill>
              </a:rPr>
              <a:t>Level-indicating</a:t>
            </a:r>
            <a:r>
              <a:rPr lang="es-ES" sz="2400" b="1" dirty="0" smtClean="0">
                <a:solidFill>
                  <a:prstClr val="black"/>
                </a:solidFill>
              </a:rPr>
              <a:t> LED </a:t>
            </a:r>
            <a:r>
              <a:rPr lang="es-ES" sz="2400" b="1" dirty="0" err="1" smtClean="0">
                <a:solidFill>
                  <a:prstClr val="black"/>
                </a:solidFill>
              </a:rPr>
              <a:t>lights</a:t>
            </a:r>
            <a:r>
              <a:rPr lang="es-ES" sz="2400" b="1" dirty="0" smtClean="0">
                <a:solidFill>
                  <a:prstClr val="black"/>
                </a:solidFill>
              </a:rPr>
              <a:t> </a:t>
            </a:r>
            <a:r>
              <a:rPr lang="es-ES" sz="2400" b="1" dirty="0" err="1" smtClean="0">
                <a:solidFill>
                  <a:prstClr val="black"/>
                </a:solidFill>
              </a:rPr>
              <a:t>on</a:t>
            </a:r>
            <a:r>
              <a:rPr lang="es-ES" sz="2400" b="1" dirty="0" smtClean="0">
                <a:solidFill>
                  <a:prstClr val="black"/>
                </a:solidFill>
              </a:rPr>
              <a:t> </a:t>
            </a:r>
            <a:r>
              <a:rPr lang="es-ES" sz="2400" b="1" dirty="0" err="1" smtClean="0">
                <a:solidFill>
                  <a:prstClr val="black"/>
                </a:solidFill>
              </a:rPr>
              <a:t>the</a:t>
            </a:r>
            <a:r>
              <a:rPr lang="es-ES" sz="2400" b="1" dirty="0" smtClean="0">
                <a:solidFill>
                  <a:prstClr val="black"/>
                </a:solidFill>
              </a:rPr>
              <a:t> </a:t>
            </a:r>
            <a:r>
              <a:rPr lang="es-ES" sz="2400" b="1" dirty="0" err="1" smtClean="0">
                <a:solidFill>
                  <a:prstClr val="black"/>
                </a:solidFill>
              </a:rPr>
              <a:t>upper</a:t>
            </a:r>
            <a:r>
              <a:rPr lang="es-ES" sz="2400" b="1" dirty="0" smtClean="0">
                <a:solidFill>
                  <a:prstClr val="black"/>
                </a:solidFill>
              </a:rPr>
              <a:t> </a:t>
            </a:r>
            <a:r>
              <a:rPr lang="es-ES" sz="2400" b="1" dirty="0" err="1" smtClean="0">
                <a:solidFill>
                  <a:prstClr val="black"/>
                </a:solidFill>
              </a:rPr>
              <a:t>part</a:t>
            </a:r>
            <a:r>
              <a:rPr lang="es-ES" sz="2400" b="1" dirty="0" smtClean="0">
                <a:solidFill>
                  <a:prstClr val="black"/>
                </a:solidFill>
              </a:rPr>
              <a:t> of </a:t>
            </a:r>
            <a:r>
              <a:rPr lang="es-ES" sz="2400" b="1" dirty="0" err="1" smtClean="0">
                <a:solidFill>
                  <a:prstClr val="black"/>
                </a:solidFill>
              </a:rPr>
              <a:t>the</a:t>
            </a:r>
            <a:r>
              <a:rPr lang="es-ES" sz="2400" b="1" dirty="0" smtClean="0">
                <a:solidFill>
                  <a:prstClr val="black"/>
                </a:solidFill>
              </a:rPr>
              <a:t> </a:t>
            </a:r>
            <a:r>
              <a:rPr lang="es-ES" sz="2400" b="1" dirty="0" err="1" smtClean="0">
                <a:solidFill>
                  <a:prstClr val="black"/>
                </a:solidFill>
              </a:rPr>
              <a:t>hand</a:t>
            </a:r>
            <a:r>
              <a:rPr lang="es-ES" sz="2400" b="1" dirty="0" smtClean="0">
                <a:solidFill>
                  <a:prstClr val="black"/>
                </a:solidFill>
              </a:rPr>
              <a:t> </a:t>
            </a:r>
            <a:r>
              <a:rPr lang="es-ES" sz="2400" b="1" dirty="0" err="1" smtClean="0">
                <a:solidFill>
                  <a:prstClr val="black"/>
                </a:solidFill>
              </a:rPr>
              <a:t>controllers</a:t>
            </a:r>
            <a:r>
              <a:rPr lang="es-ES" sz="2400" b="1" dirty="0" smtClean="0">
                <a:solidFill>
                  <a:prstClr val="black"/>
                </a:solidFill>
              </a:rPr>
              <a:t>. </a:t>
            </a:r>
          </a:p>
          <a:p>
            <a:pPr marL="742950" lvl="1" indent="-285750">
              <a:buFont typeface="Arial" charset="0"/>
              <a:buChar char="•"/>
            </a:pPr>
            <a:r>
              <a:rPr lang="es-ES" sz="2400" b="1" dirty="0" err="1" smtClean="0">
                <a:solidFill>
                  <a:prstClr val="black"/>
                </a:solidFill>
              </a:rPr>
              <a:t>Synchronization</a:t>
            </a:r>
            <a:r>
              <a:rPr lang="es-ES" sz="2400" b="1" dirty="0" smtClean="0">
                <a:solidFill>
                  <a:prstClr val="black"/>
                </a:solidFill>
              </a:rPr>
              <a:t> of </a:t>
            </a:r>
            <a:r>
              <a:rPr lang="es-ES" sz="2400" b="1" dirty="0" err="1" smtClean="0">
                <a:solidFill>
                  <a:prstClr val="black"/>
                </a:solidFill>
              </a:rPr>
              <a:t>hand</a:t>
            </a:r>
            <a:r>
              <a:rPr lang="es-ES" sz="2400" b="1" dirty="0" smtClean="0">
                <a:solidFill>
                  <a:prstClr val="black"/>
                </a:solidFill>
              </a:rPr>
              <a:t> </a:t>
            </a:r>
            <a:r>
              <a:rPr lang="es-ES" sz="2400" b="1" dirty="0" err="1" smtClean="0">
                <a:solidFill>
                  <a:prstClr val="black"/>
                </a:solidFill>
              </a:rPr>
              <a:t>controller</a:t>
            </a:r>
            <a:r>
              <a:rPr lang="es-ES" sz="2400" b="1" dirty="0" smtClean="0">
                <a:solidFill>
                  <a:prstClr val="black"/>
                </a:solidFill>
              </a:rPr>
              <a:t> and car, at </a:t>
            </a:r>
            <a:r>
              <a:rPr lang="es-ES" sz="2400" b="1" dirty="0" err="1" smtClean="0">
                <a:solidFill>
                  <a:prstClr val="black"/>
                </a:solidFill>
              </a:rPr>
              <a:t>an</a:t>
            </a:r>
            <a:r>
              <a:rPr lang="es-ES" sz="2400" b="1" dirty="0" smtClean="0">
                <a:solidFill>
                  <a:prstClr val="black"/>
                </a:solidFill>
              </a:rPr>
              <a:t> individual car </a:t>
            </a:r>
            <a:r>
              <a:rPr lang="es-ES" sz="2400" b="1" dirty="0" err="1" smtClean="0">
                <a:solidFill>
                  <a:prstClr val="black"/>
                </a:solidFill>
              </a:rPr>
              <a:t>level</a:t>
            </a:r>
            <a:r>
              <a:rPr lang="es-ES" sz="2400" b="1" dirty="0" smtClean="0">
                <a:solidFill>
                  <a:prstClr val="black"/>
                </a:solidFill>
              </a:rPr>
              <a:t>, </a:t>
            </a:r>
            <a:r>
              <a:rPr lang="es-ES" sz="2400" b="1" dirty="0" err="1" smtClean="0">
                <a:solidFill>
                  <a:prstClr val="black"/>
                </a:solidFill>
              </a:rPr>
              <a:t>performed</a:t>
            </a:r>
            <a:r>
              <a:rPr lang="es-ES" sz="2400" b="1" dirty="0" smtClean="0">
                <a:solidFill>
                  <a:prstClr val="black"/>
                </a:solidFill>
              </a:rPr>
              <a:t> </a:t>
            </a:r>
            <a:r>
              <a:rPr lang="es-ES" sz="2400" b="1" dirty="0" err="1" smtClean="0">
                <a:solidFill>
                  <a:prstClr val="black"/>
                </a:solidFill>
              </a:rPr>
              <a:t>from</a:t>
            </a:r>
            <a:r>
              <a:rPr lang="es-ES" sz="2400" b="1" dirty="0" smtClean="0">
                <a:solidFill>
                  <a:prstClr val="black"/>
                </a:solidFill>
              </a:rPr>
              <a:t> </a:t>
            </a:r>
            <a:r>
              <a:rPr lang="es-ES" sz="2400" b="1" dirty="0" err="1" smtClean="0">
                <a:solidFill>
                  <a:prstClr val="black"/>
                </a:solidFill>
              </a:rPr>
              <a:t>each</a:t>
            </a:r>
            <a:r>
              <a:rPr lang="es-ES" sz="2400" b="1" dirty="0" smtClean="0">
                <a:solidFill>
                  <a:prstClr val="black"/>
                </a:solidFill>
              </a:rPr>
              <a:t> </a:t>
            </a:r>
            <a:r>
              <a:rPr lang="es-ES" sz="2400" b="1" dirty="0" err="1" smtClean="0">
                <a:solidFill>
                  <a:prstClr val="black"/>
                </a:solidFill>
              </a:rPr>
              <a:t>controller</a:t>
            </a:r>
            <a:r>
              <a:rPr lang="es-ES" sz="2400" b="1" dirty="0" smtClean="0">
                <a:solidFill>
                  <a:prstClr val="black"/>
                </a:solidFill>
              </a:rPr>
              <a:t>.</a:t>
            </a:r>
          </a:p>
          <a:p>
            <a:pPr marL="742950" lvl="1" indent="-285750">
              <a:buFont typeface="Arial" charset="0"/>
              <a:buChar char="•"/>
            </a:pPr>
            <a:r>
              <a:rPr lang="es-ES" sz="2400" b="1" dirty="0" smtClean="0">
                <a:solidFill>
                  <a:prstClr val="black"/>
                </a:solidFill>
              </a:rPr>
              <a:t>Cars </a:t>
            </a:r>
            <a:r>
              <a:rPr lang="es-ES" sz="2400" b="1" dirty="0" err="1" smtClean="0">
                <a:solidFill>
                  <a:prstClr val="black"/>
                </a:solidFill>
              </a:rPr>
              <a:t>equipped</a:t>
            </a:r>
            <a:r>
              <a:rPr lang="es-ES" sz="2400" b="1" dirty="0" smtClean="0">
                <a:solidFill>
                  <a:prstClr val="black"/>
                </a:solidFill>
              </a:rPr>
              <a:t> </a:t>
            </a:r>
            <a:r>
              <a:rPr lang="es-ES" sz="2400" b="1" dirty="0" err="1" smtClean="0">
                <a:solidFill>
                  <a:prstClr val="black"/>
                </a:solidFill>
              </a:rPr>
              <a:t>with</a:t>
            </a:r>
            <a:r>
              <a:rPr lang="es-ES" sz="2400" b="1" dirty="0" smtClean="0">
                <a:solidFill>
                  <a:prstClr val="black"/>
                </a:solidFill>
              </a:rPr>
              <a:t> a </a:t>
            </a:r>
            <a:r>
              <a:rPr lang="es-ES" sz="2400" b="1" dirty="0" err="1" smtClean="0">
                <a:solidFill>
                  <a:prstClr val="black"/>
                </a:solidFill>
              </a:rPr>
              <a:t>switch</a:t>
            </a:r>
            <a:r>
              <a:rPr lang="es-ES" sz="2400" b="1" dirty="0" smtClean="0">
                <a:solidFill>
                  <a:prstClr val="black"/>
                </a:solidFill>
              </a:rPr>
              <a:t>, </a:t>
            </a:r>
            <a:r>
              <a:rPr lang="es-ES" sz="2400" b="1" dirty="0" err="1" smtClean="0">
                <a:solidFill>
                  <a:prstClr val="black"/>
                </a:solidFill>
              </a:rPr>
              <a:t>which</a:t>
            </a:r>
            <a:r>
              <a:rPr lang="es-ES" sz="2400" b="1" dirty="0" smtClean="0">
                <a:solidFill>
                  <a:prstClr val="black"/>
                </a:solidFill>
              </a:rPr>
              <a:t> </a:t>
            </a:r>
            <a:r>
              <a:rPr lang="es-ES" sz="2400" b="1" dirty="0" err="1" smtClean="0">
                <a:solidFill>
                  <a:prstClr val="black"/>
                </a:solidFill>
              </a:rPr>
              <a:t>allows</a:t>
            </a:r>
            <a:r>
              <a:rPr lang="es-ES" sz="2400" b="1" dirty="0" smtClean="0">
                <a:solidFill>
                  <a:prstClr val="black"/>
                </a:solidFill>
              </a:rPr>
              <a:t> </a:t>
            </a:r>
            <a:r>
              <a:rPr lang="es-ES" sz="2400" b="1" dirty="0" err="1" smtClean="0">
                <a:solidFill>
                  <a:prstClr val="black"/>
                </a:solidFill>
              </a:rPr>
              <a:t>them</a:t>
            </a:r>
            <a:r>
              <a:rPr lang="es-ES" sz="2400" b="1" dirty="0" smtClean="0">
                <a:solidFill>
                  <a:prstClr val="black"/>
                </a:solidFill>
              </a:rPr>
              <a:t> to be </a:t>
            </a:r>
            <a:r>
              <a:rPr lang="es-ES" sz="2400" b="1" dirty="0" err="1" smtClean="0">
                <a:solidFill>
                  <a:prstClr val="black"/>
                </a:solidFill>
              </a:rPr>
              <a:t>used</a:t>
            </a:r>
            <a:r>
              <a:rPr lang="es-ES" sz="2400" b="1" dirty="0" smtClean="0">
                <a:solidFill>
                  <a:prstClr val="black"/>
                </a:solidFill>
              </a:rPr>
              <a:t> in </a:t>
            </a:r>
            <a:r>
              <a:rPr lang="es-ES" sz="2400" b="1" dirty="0" err="1" smtClean="0">
                <a:solidFill>
                  <a:prstClr val="black"/>
                </a:solidFill>
              </a:rPr>
              <a:t>analog</a:t>
            </a:r>
            <a:r>
              <a:rPr lang="es-ES" sz="2400" b="1" dirty="0" smtClean="0">
                <a:solidFill>
                  <a:prstClr val="black"/>
                </a:solidFill>
              </a:rPr>
              <a:t> </a:t>
            </a:r>
            <a:r>
              <a:rPr lang="es-ES" sz="2400" b="1" dirty="0" err="1" smtClean="0">
                <a:solidFill>
                  <a:prstClr val="black"/>
                </a:solidFill>
              </a:rPr>
              <a:t>tracks</a:t>
            </a:r>
            <a:r>
              <a:rPr lang="es-ES" sz="2400" b="1" dirty="0" smtClean="0">
                <a:solidFill>
                  <a:prstClr val="black"/>
                </a:solidFill>
              </a:rPr>
              <a:t>.</a:t>
            </a:r>
          </a:p>
          <a:p>
            <a:pPr lvl="1"/>
            <a:endParaRPr lang="es-ES" sz="2400" b="1" dirty="0" smtClean="0">
              <a:solidFill>
                <a:prstClr val="black"/>
              </a:solidFill>
            </a:endParaRPr>
          </a:p>
          <a:p>
            <a:pPr marL="285750" indent="-285750">
              <a:buFont typeface="Arial" charset="0"/>
              <a:buChar char="•"/>
            </a:pPr>
            <a:r>
              <a:rPr lang="es-ES" sz="2400" b="1" dirty="0" smtClean="0">
                <a:solidFill>
                  <a:prstClr val="black"/>
                </a:solidFill>
              </a:rPr>
              <a:t>SCX Digital </a:t>
            </a:r>
            <a:r>
              <a:rPr lang="es-ES" sz="2400" b="1" dirty="0" err="1" smtClean="0">
                <a:solidFill>
                  <a:prstClr val="black"/>
                </a:solidFill>
              </a:rPr>
              <a:t>Sytem</a:t>
            </a:r>
            <a:r>
              <a:rPr lang="es-ES" sz="2400" b="1" dirty="0" smtClean="0">
                <a:solidFill>
                  <a:prstClr val="black"/>
                </a:solidFill>
              </a:rPr>
              <a:t> </a:t>
            </a:r>
            <a:r>
              <a:rPr lang="es-ES" sz="2400" b="1" dirty="0" err="1" smtClean="0">
                <a:solidFill>
                  <a:prstClr val="black"/>
                </a:solidFill>
              </a:rPr>
              <a:t>accessories</a:t>
            </a:r>
            <a:r>
              <a:rPr lang="es-ES" sz="2400" b="1" dirty="0" smtClean="0">
                <a:solidFill>
                  <a:prstClr val="black"/>
                </a:solidFill>
              </a:rPr>
              <a:t> </a:t>
            </a:r>
            <a:r>
              <a:rPr lang="es-ES" sz="2400" b="1" dirty="0" err="1" smtClean="0">
                <a:solidFill>
                  <a:prstClr val="black"/>
                </a:solidFill>
              </a:rPr>
              <a:t>which</a:t>
            </a:r>
            <a:r>
              <a:rPr lang="es-ES" sz="2400" b="1" dirty="0" smtClean="0">
                <a:solidFill>
                  <a:prstClr val="black"/>
                </a:solidFill>
              </a:rPr>
              <a:t> </a:t>
            </a:r>
            <a:r>
              <a:rPr lang="es-ES" sz="2400" b="1" dirty="0" smtClean="0">
                <a:solidFill>
                  <a:srgbClr val="FF0000"/>
                </a:solidFill>
              </a:rPr>
              <a:t>ARE </a:t>
            </a:r>
            <a:r>
              <a:rPr lang="es-ES" sz="2400" b="1" dirty="0" smtClean="0"/>
              <a:t>compatible </a:t>
            </a:r>
            <a:r>
              <a:rPr lang="es-ES" sz="2400" b="1" dirty="0" err="1" smtClean="0"/>
              <a:t>with</a:t>
            </a:r>
            <a:r>
              <a:rPr lang="es-ES" sz="2400" b="1" dirty="0" smtClean="0"/>
              <a:t> WOS</a:t>
            </a:r>
            <a:r>
              <a:rPr lang="es-ES" sz="2400" b="1" dirty="0" smtClean="0">
                <a:solidFill>
                  <a:prstClr val="black"/>
                </a:solidFill>
              </a:rPr>
              <a:t>: regular </a:t>
            </a:r>
            <a:r>
              <a:rPr lang="es-ES" sz="2400" b="1" dirty="0" err="1" smtClean="0">
                <a:solidFill>
                  <a:prstClr val="black"/>
                </a:solidFill>
              </a:rPr>
              <a:t>tracks</a:t>
            </a:r>
            <a:r>
              <a:rPr lang="es-ES" sz="2400" b="1" dirty="0" smtClean="0">
                <a:solidFill>
                  <a:prstClr val="black"/>
                </a:solidFill>
              </a:rPr>
              <a:t>, </a:t>
            </a:r>
            <a:r>
              <a:rPr lang="es-ES" sz="2400" b="1" dirty="0" err="1" smtClean="0">
                <a:solidFill>
                  <a:prstClr val="black"/>
                </a:solidFill>
              </a:rPr>
              <a:t>supersliding</a:t>
            </a:r>
            <a:r>
              <a:rPr lang="es-ES" sz="2400" b="1" dirty="0" smtClean="0">
                <a:solidFill>
                  <a:prstClr val="black"/>
                </a:solidFill>
              </a:rPr>
              <a:t> curve, </a:t>
            </a:r>
            <a:r>
              <a:rPr lang="es-ES" sz="2400" b="1" dirty="0" err="1" smtClean="0">
                <a:solidFill>
                  <a:prstClr val="black"/>
                </a:solidFill>
              </a:rPr>
              <a:t>grand</a:t>
            </a:r>
            <a:r>
              <a:rPr lang="es-ES" sz="2400" b="1" dirty="0" smtClean="0">
                <a:solidFill>
                  <a:prstClr val="black"/>
                </a:solidFill>
              </a:rPr>
              <a:t> chicane, </a:t>
            </a:r>
            <a:r>
              <a:rPr lang="es-ES" sz="2400" b="1" dirty="0" err="1" smtClean="0">
                <a:solidFill>
                  <a:prstClr val="black"/>
                </a:solidFill>
              </a:rPr>
              <a:t>straight</a:t>
            </a:r>
            <a:r>
              <a:rPr lang="es-ES" sz="2400" b="1" dirty="0" smtClean="0">
                <a:solidFill>
                  <a:prstClr val="black"/>
                </a:solidFill>
              </a:rPr>
              <a:t> and curve </a:t>
            </a:r>
            <a:r>
              <a:rPr lang="es-ES" sz="2400" b="1" dirty="0" err="1" smtClean="0">
                <a:solidFill>
                  <a:prstClr val="black"/>
                </a:solidFill>
              </a:rPr>
              <a:t>lane</a:t>
            </a:r>
            <a:r>
              <a:rPr lang="es-ES" sz="2400" b="1" dirty="0" smtClean="0">
                <a:solidFill>
                  <a:prstClr val="black"/>
                </a:solidFill>
              </a:rPr>
              <a:t> </a:t>
            </a:r>
            <a:r>
              <a:rPr lang="es-ES" sz="2400" b="1" dirty="0" err="1" smtClean="0">
                <a:solidFill>
                  <a:prstClr val="black"/>
                </a:solidFill>
              </a:rPr>
              <a:t>change</a:t>
            </a:r>
            <a:r>
              <a:rPr lang="es-ES" sz="2400" b="1" dirty="0" smtClean="0">
                <a:solidFill>
                  <a:prstClr val="black"/>
                </a:solidFill>
              </a:rPr>
              <a:t> </a:t>
            </a:r>
            <a:r>
              <a:rPr lang="es-ES" sz="2400" b="1" dirty="0" err="1" smtClean="0">
                <a:solidFill>
                  <a:prstClr val="black"/>
                </a:solidFill>
              </a:rPr>
              <a:t>tracks</a:t>
            </a:r>
            <a:r>
              <a:rPr lang="es-ES" sz="2400" b="1" dirty="0" smtClean="0">
                <a:solidFill>
                  <a:prstClr val="black"/>
                </a:solidFill>
              </a:rPr>
              <a:t>, </a:t>
            </a:r>
            <a:r>
              <a:rPr lang="es-ES" sz="2400" b="1" dirty="0" err="1" smtClean="0">
                <a:solidFill>
                  <a:prstClr val="black"/>
                </a:solidFill>
              </a:rPr>
              <a:t>left</a:t>
            </a:r>
            <a:r>
              <a:rPr lang="es-ES" sz="2400" b="1" dirty="0" smtClean="0">
                <a:solidFill>
                  <a:prstClr val="black"/>
                </a:solidFill>
              </a:rPr>
              <a:t>- and </a:t>
            </a:r>
            <a:r>
              <a:rPr lang="es-ES" sz="2400" b="1" dirty="0" err="1" smtClean="0">
                <a:solidFill>
                  <a:prstClr val="black"/>
                </a:solidFill>
              </a:rPr>
              <a:t>right-hand</a:t>
            </a:r>
            <a:r>
              <a:rPr lang="es-ES" sz="2400" b="1" dirty="0" smtClean="0">
                <a:solidFill>
                  <a:prstClr val="black"/>
                </a:solidFill>
              </a:rPr>
              <a:t> drive-in </a:t>
            </a:r>
            <a:r>
              <a:rPr lang="es-ES" sz="2400" b="1" dirty="0" err="1" smtClean="0">
                <a:solidFill>
                  <a:prstClr val="black"/>
                </a:solidFill>
              </a:rPr>
              <a:t>tracks</a:t>
            </a:r>
            <a:r>
              <a:rPr lang="es-ES" sz="2400" b="1" dirty="0" smtClean="0">
                <a:solidFill>
                  <a:prstClr val="black"/>
                </a:solidFill>
              </a:rPr>
              <a:t>.</a:t>
            </a: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a:solidFill>
                <a:prstClr val="black"/>
              </a:solidFill>
            </a:endParaRPr>
          </a:p>
        </p:txBody>
      </p:sp>
      <p:pic>
        <p:nvPicPr>
          <p:cNvPr id="6"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0"/>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54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107504" y="1559689"/>
            <a:ext cx="8856984" cy="7109639"/>
          </a:xfrm>
          <a:prstGeom prst="rect">
            <a:avLst/>
          </a:prstGeom>
          <a:noFill/>
        </p:spPr>
        <p:txBody>
          <a:bodyPr wrap="square" rtlCol="0">
            <a:spAutoFit/>
          </a:bodyPr>
          <a:lstStyle/>
          <a:p>
            <a:pPr marL="285750" indent="-285750">
              <a:buFont typeface="Arial" charset="0"/>
              <a:buChar char="•"/>
            </a:pPr>
            <a:r>
              <a:rPr lang="es-ES" sz="2400" b="1" dirty="0" smtClean="0">
                <a:solidFill>
                  <a:prstClr val="black"/>
                </a:solidFill>
              </a:rPr>
              <a:t>Digital </a:t>
            </a:r>
            <a:r>
              <a:rPr lang="es-ES" sz="2400" b="1" dirty="0" err="1" smtClean="0">
                <a:solidFill>
                  <a:prstClr val="black"/>
                </a:solidFill>
              </a:rPr>
              <a:t>System</a:t>
            </a:r>
            <a:r>
              <a:rPr lang="es-ES" sz="2400" b="1" dirty="0" smtClean="0">
                <a:solidFill>
                  <a:prstClr val="black"/>
                </a:solidFill>
              </a:rPr>
              <a:t> </a:t>
            </a:r>
            <a:r>
              <a:rPr lang="es-ES" sz="2400" b="1" dirty="0" err="1" smtClean="0">
                <a:solidFill>
                  <a:prstClr val="black"/>
                </a:solidFill>
              </a:rPr>
              <a:t>accessories</a:t>
            </a:r>
            <a:r>
              <a:rPr lang="es-ES" sz="2400" b="1" dirty="0" smtClean="0">
                <a:solidFill>
                  <a:prstClr val="black"/>
                </a:solidFill>
              </a:rPr>
              <a:t> </a:t>
            </a:r>
            <a:r>
              <a:rPr lang="es-ES" sz="2400" b="1" dirty="0" err="1" smtClean="0">
                <a:solidFill>
                  <a:prstClr val="black"/>
                </a:solidFill>
              </a:rPr>
              <a:t>which</a:t>
            </a:r>
            <a:r>
              <a:rPr lang="es-ES" sz="2400" b="1" dirty="0" smtClean="0">
                <a:solidFill>
                  <a:prstClr val="black"/>
                </a:solidFill>
              </a:rPr>
              <a:t> </a:t>
            </a:r>
            <a:r>
              <a:rPr lang="es-ES" sz="2400" b="1" dirty="0" smtClean="0">
                <a:solidFill>
                  <a:srgbClr val="FF0000"/>
                </a:solidFill>
              </a:rPr>
              <a:t>ARE NOT </a:t>
            </a:r>
            <a:r>
              <a:rPr lang="es-ES" sz="2400" b="1" dirty="0" smtClean="0"/>
              <a:t>compatible </a:t>
            </a:r>
            <a:r>
              <a:rPr lang="es-ES" sz="2400" b="1" dirty="0" err="1" smtClean="0"/>
              <a:t>with</a:t>
            </a:r>
            <a:r>
              <a:rPr lang="es-ES" sz="2400" b="1" dirty="0" smtClean="0"/>
              <a:t> WOS: </a:t>
            </a:r>
          </a:p>
          <a:p>
            <a:pPr marL="742950" lvl="1" indent="-285750">
              <a:buFont typeface="Arial" charset="0"/>
              <a:buChar char="•"/>
            </a:pPr>
            <a:endParaRPr lang="es-ES" sz="2400" b="1" dirty="0" smtClean="0">
              <a:solidFill>
                <a:prstClr val="black"/>
              </a:solidFill>
            </a:endParaRPr>
          </a:p>
          <a:p>
            <a:pPr marL="742950" lvl="1" indent="-285750">
              <a:buFont typeface="Arial" charset="0"/>
              <a:buChar char="•"/>
            </a:pPr>
            <a:r>
              <a:rPr lang="es-ES" sz="2400" b="1" dirty="0" err="1" smtClean="0">
                <a:solidFill>
                  <a:prstClr val="black"/>
                </a:solidFill>
              </a:rPr>
              <a:t>Essentially</a:t>
            </a:r>
            <a:r>
              <a:rPr lang="es-ES" sz="2400" b="1" dirty="0" smtClean="0">
                <a:solidFill>
                  <a:prstClr val="black"/>
                </a:solidFill>
              </a:rPr>
              <a:t> </a:t>
            </a:r>
            <a:r>
              <a:rPr lang="es-ES" sz="2400" b="1" dirty="0" err="1" smtClean="0">
                <a:solidFill>
                  <a:prstClr val="black"/>
                </a:solidFill>
              </a:rPr>
              <a:t>we</a:t>
            </a:r>
            <a:r>
              <a:rPr lang="es-ES" sz="2400" b="1" dirty="0" smtClean="0">
                <a:solidFill>
                  <a:prstClr val="black"/>
                </a:solidFill>
              </a:rPr>
              <a:t> are </a:t>
            </a:r>
            <a:r>
              <a:rPr lang="es-ES" sz="2400" b="1" dirty="0" err="1" smtClean="0">
                <a:solidFill>
                  <a:prstClr val="black"/>
                </a:solidFill>
              </a:rPr>
              <a:t>speaking</a:t>
            </a:r>
            <a:r>
              <a:rPr lang="es-ES" sz="2400" b="1" dirty="0" smtClean="0">
                <a:solidFill>
                  <a:prstClr val="black"/>
                </a:solidFill>
              </a:rPr>
              <a:t> </a:t>
            </a:r>
            <a:r>
              <a:rPr lang="es-ES" sz="2400" b="1" dirty="0" err="1" smtClean="0">
                <a:solidFill>
                  <a:prstClr val="black"/>
                </a:solidFill>
              </a:rPr>
              <a:t>about</a:t>
            </a:r>
            <a:r>
              <a:rPr lang="es-ES" sz="2400" b="1" dirty="0" smtClean="0">
                <a:solidFill>
                  <a:prstClr val="black"/>
                </a:solidFill>
              </a:rPr>
              <a:t> </a:t>
            </a:r>
            <a:r>
              <a:rPr lang="es-ES" sz="2400" b="1" dirty="0" err="1" smtClean="0">
                <a:solidFill>
                  <a:prstClr val="black"/>
                </a:solidFill>
              </a:rPr>
              <a:t>everything</a:t>
            </a:r>
            <a:r>
              <a:rPr lang="es-ES" sz="2400" b="1" dirty="0" smtClean="0">
                <a:solidFill>
                  <a:prstClr val="black"/>
                </a:solidFill>
              </a:rPr>
              <a:t> </a:t>
            </a:r>
            <a:r>
              <a:rPr lang="es-ES" sz="2400" b="1" dirty="0" err="1" smtClean="0">
                <a:solidFill>
                  <a:prstClr val="black"/>
                </a:solidFill>
              </a:rPr>
              <a:t>which</a:t>
            </a:r>
            <a:r>
              <a:rPr lang="es-ES" sz="2400" b="1" dirty="0" smtClean="0">
                <a:solidFill>
                  <a:prstClr val="black"/>
                </a:solidFill>
              </a:rPr>
              <a:t> </a:t>
            </a:r>
            <a:r>
              <a:rPr lang="es-ES" sz="2400" b="1" dirty="0" err="1" smtClean="0">
                <a:solidFill>
                  <a:prstClr val="black"/>
                </a:solidFill>
              </a:rPr>
              <a:t>is</a:t>
            </a:r>
            <a:r>
              <a:rPr lang="es-ES" sz="2400" b="1" dirty="0" smtClean="0">
                <a:solidFill>
                  <a:prstClr val="black"/>
                </a:solidFill>
              </a:rPr>
              <a:t> </a:t>
            </a:r>
            <a:r>
              <a:rPr lang="es-ES" sz="2400" b="1" dirty="0" err="1" smtClean="0">
                <a:solidFill>
                  <a:prstClr val="black"/>
                </a:solidFill>
              </a:rPr>
              <a:t>electronic</a:t>
            </a:r>
            <a:r>
              <a:rPr lang="es-ES" sz="2400" b="1" dirty="0" smtClean="0">
                <a:solidFill>
                  <a:prstClr val="black"/>
                </a:solidFill>
              </a:rPr>
              <a:t>:</a:t>
            </a:r>
          </a:p>
          <a:p>
            <a:pPr marL="1257300" lvl="2" indent="-342900">
              <a:buFont typeface="Wingdings" panose="05000000000000000000" pitchFamily="2" charset="2"/>
              <a:buChar char="§"/>
            </a:pPr>
            <a:r>
              <a:rPr lang="es-ES" sz="2400" b="1" dirty="0" smtClean="0">
                <a:solidFill>
                  <a:prstClr val="black"/>
                </a:solidFill>
              </a:rPr>
              <a:t>Control </a:t>
            </a:r>
            <a:r>
              <a:rPr lang="es-ES" sz="2400" b="1" dirty="0" err="1" smtClean="0">
                <a:solidFill>
                  <a:prstClr val="black"/>
                </a:solidFill>
              </a:rPr>
              <a:t>Unit</a:t>
            </a:r>
            <a:r>
              <a:rPr lang="es-ES" sz="2400" b="1" dirty="0" smtClean="0">
                <a:solidFill>
                  <a:prstClr val="black"/>
                </a:solidFill>
              </a:rPr>
              <a:t>, </a:t>
            </a:r>
            <a:r>
              <a:rPr lang="es-ES" sz="2400" b="1" dirty="0" err="1" smtClean="0">
                <a:solidFill>
                  <a:prstClr val="black"/>
                </a:solidFill>
              </a:rPr>
              <a:t>Lap</a:t>
            </a:r>
            <a:r>
              <a:rPr lang="es-ES" sz="2400" b="1" dirty="0" smtClean="0">
                <a:solidFill>
                  <a:prstClr val="black"/>
                </a:solidFill>
              </a:rPr>
              <a:t> </a:t>
            </a:r>
            <a:r>
              <a:rPr lang="es-ES" sz="2400" b="1" dirty="0" err="1" smtClean="0">
                <a:solidFill>
                  <a:prstClr val="black"/>
                </a:solidFill>
              </a:rPr>
              <a:t>Counter</a:t>
            </a:r>
            <a:r>
              <a:rPr lang="es-ES" sz="2400" b="1" dirty="0" smtClean="0">
                <a:solidFill>
                  <a:prstClr val="black"/>
                </a:solidFill>
              </a:rPr>
              <a:t>, </a:t>
            </a:r>
            <a:r>
              <a:rPr lang="es-ES" sz="2400" b="1" dirty="0" err="1" smtClean="0">
                <a:solidFill>
                  <a:prstClr val="black"/>
                </a:solidFill>
              </a:rPr>
              <a:t>Chronometer</a:t>
            </a:r>
            <a:r>
              <a:rPr lang="es-ES" sz="2400" b="1" dirty="0" smtClean="0">
                <a:solidFill>
                  <a:prstClr val="black"/>
                </a:solidFill>
              </a:rPr>
              <a:t>, </a:t>
            </a:r>
            <a:r>
              <a:rPr lang="es-ES" sz="2400" b="1" dirty="0" err="1" smtClean="0">
                <a:solidFill>
                  <a:prstClr val="black"/>
                </a:solidFill>
              </a:rPr>
              <a:t>Pit</a:t>
            </a:r>
            <a:r>
              <a:rPr lang="es-ES" sz="2400" b="1" dirty="0" smtClean="0">
                <a:solidFill>
                  <a:prstClr val="black"/>
                </a:solidFill>
              </a:rPr>
              <a:t> Box and </a:t>
            </a:r>
            <a:r>
              <a:rPr lang="es-ES" sz="2400" b="1" dirty="0" err="1" smtClean="0">
                <a:solidFill>
                  <a:prstClr val="black"/>
                </a:solidFill>
              </a:rPr>
              <a:t>their</a:t>
            </a:r>
            <a:r>
              <a:rPr lang="es-ES" sz="2400" b="1" dirty="0" smtClean="0">
                <a:solidFill>
                  <a:prstClr val="black"/>
                </a:solidFill>
              </a:rPr>
              <a:t> </a:t>
            </a:r>
            <a:r>
              <a:rPr lang="es-ES" sz="2400" b="1" dirty="0" err="1" smtClean="0">
                <a:solidFill>
                  <a:prstClr val="black"/>
                </a:solidFill>
              </a:rPr>
              <a:t>corresponding</a:t>
            </a:r>
            <a:r>
              <a:rPr lang="es-ES" sz="2400" b="1" dirty="0" smtClean="0">
                <a:solidFill>
                  <a:prstClr val="black"/>
                </a:solidFill>
              </a:rPr>
              <a:t> </a:t>
            </a:r>
            <a:r>
              <a:rPr lang="es-ES" sz="2400" b="1" dirty="0" err="1" smtClean="0">
                <a:solidFill>
                  <a:prstClr val="black"/>
                </a:solidFill>
              </a:rPr>
              <a:t>extension</a:t>
            </a:r>
            <a:r>
              <a:rPr lang="es-ES" sz="2400" b="1" dirty="0" smtClean="0">
                <a:solidFill>
                  <a:prstClr val="black"/>
                </a:solidFill>
              </a:rPr>
              <a:t> modules. </a:t>
            </a:r>
          </a:p>
          <a:p>
            <a:pPr marL="1257300" lvl="2" indent="-342900">
              <a:buFont typeface="Wingdings" panose="05000000000000000000" pitchFamily="2" charset="2"/>
              <a:buChar char="§"/>
            </a:pPr>
            <a:r>
              <a:rPr lang="es-ES" sz="2400" b="1" dirty="0" smtClean="0">
                <a:solidFill>
                  <a:prstClr val="black"/>
                </a:solidFill>
              </a:rPr>
              <a:t>Hand </a:t>
            </a:r>
            <a:r>
              <a:rPr lang="es-ES" sz="2400" b="1" dirty="0" err="1">
                <a:solidFill>
                  <a:prstClr val="black"/>
                </a:solidFill>
              </a:rPr>
              <a:t>C</a:t>
            </a:r>
            <a:r>
              <a:rPr lang="es-ES" sz="2400" b="1" dirty="0" err="1" smtClean="0">
                <a:solidFill>
                  <a:prstClr val="black"/>
                </a:solidFill>
              </a:rPr>
              <a:t>ontrollers</a:t>
            </a:r>
            <a:endParaRPr lang="es-ES" sz="2400" b="1" dirty="0" smtClean="0">
              <a:solidFill>
                <a:prstClr val="black"/>
              </a:solidFill>
            </a:endParaRPr>
          </a:p>
          <a:p>
            <a:pPr marL="1257300" lvl="2" indent="-342900">
              <a:buFont typeface="Wingdings" panose="05000000000000000000" pitchFamily="2" charset="2"/>
              <a:buChar char="§"/>
            </a:pPr>
            <a:r>
              <a:rPr lang="es-ES" sz="2400" b="1" dirty="0" err="1" smtClean="0">
                <a:solidFill>
                  <a:prstClr val="black"/>
                </a:solidFill>
              </a:rPr>
              <a:t>Digitalization</a:t>
            </a:r>
            <a:r>
              <a:rPr lang="es-ES" sz="2400" b="1" dirty="0" smtClean="0">
                <a:solidFill>
                  <a:prstClr val="black"/>
                </a:solidFill>
              </a:rPr>
              <a:t> Kits</a:t>
            </a:r>
          </a:p>
          <a:p>
            <a:pPr marL="1257300" lvl="2" indent="-342900">
              <a:buFont typeface="Wingdings" panose="05000000000000000000" pitchFamily="2" charset="2"/>
              <a:buChar char="§"/>
            </a:pPr>
            <a:r>
              <a:rPr lang="es-ES" sz="2400" b="1" dirty="0" smtClean="0">
                <a:solidFill>
                  <a:prstClr val="black"/>
                </a:solidFill>
              </a:rPr>
              <a:t>Transformers</a:t>
            </a:r>
          </a:p>
          <a:p>
            <a:pPr marL="1257300" lvl="2" indent="-342900">
              <a:buFont typeface="Wingdings" panose="05000000000000000000" pitchFamily="2" charset="2"/>
              <a:buChar char="§"/>
            </a:pPr>
            <a:r>
              <a:rPr lang="es-ES" sz="2400" b="1" dirty="0" err="1" smtClean="0">
                <a:solidFill>
                  <a:prstClr val="black"/>
                </a:solidFill>
              </a:rPr>
              <a:t>Connection</a:t>
            </a:r>
            <a:r>
              <a:rPr lang="es-ES" sz="2400" b="1" dirty="0" smtClean="0">
                <a:solidFill>
                  <a:prstClr val="black"/>
                </a:solidFill>
              </a:rPr>
              <a:t> </a:t>
            </a:r>
            <a:r>
              <a:rPr lang="es-ES" sz="2400" b="1" dirty="0" err="1" smtClean="0">
                <a:solidFill>
                  <a:prstClr val="black"/>
                </a:solidFill>
              </a:rPr>
              <a:t>tracks</a:t>
            </a:r>
            <a:r>
              <a:rPr lang="es-ES" sz="2400" b="1" dirty="0" smtClean="0">
                <a:solidFill>
                  <a:prstClr val="black"/>
                </a:solidFill>
              </a:rPr>
              <a:t> and cables</a:t>
            </a:r>
          </a:p>
          <a:p>
            <a:pPr marL="1257300" lvl="2" indent="-342900">
              <a:buFont typeface="Wingdings" panose="05000000000000000000" pitchFamily="2" charset="2"/>
              <a:buChar char="§"/>
            </a:pPr>
            <a:r>
              <a:rPr lang="es-ES" sz="2400" b="1" dirty="0" smtClean="0">
                <a:solidFill>
                  <a:prstClr val="black"/>
                </a:solidFill>
              </a:rPr>
              <a:t>Guides</a:t>
            </a: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smtClean="0">
              <a:solidFill>
                <a:prstClr val="black"/>
              </a:solidFill>
            </a:endParaRPr>
          </a:p>
          <a:p>
            <a:pPr marL="285750" indent="-285750">
              <a:buFont typeface="Arial" charset="0"/>
              <a:buChar char="•"/>
            </a:pPr>
            <a:endParaRPr lang="es-ES" sz="2400" b="1" dirty="0">
              <a:solidFill>
                <a:prstClr val="black"/>
              </a:solidFill>
            </a:endParaRPr>
          </a:p>
          <a:p>
            <a:pPr marL="285750" indent="-285750">
              <a:buFont typeface="Arial" charset="0"/>
              <a:buChar char="•"/>
            </a:pPr>
            <a:endParaRPr lang="es-ES" sz="2400" b="1" dirty="0">
              <a:solidFill>
                <a:prstClr val="black"/>
              </a:solidFill>
            </a:endParaRPr>
          </a:p>
        </p:txBody>
      </p:sp>
      <p:pic>
        <p:nvPicPr>
          <p:cNvPr id="6"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0"/>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5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107504" y="1882561"/>
            <a:ext cx="8856984" cy="4154984"/>
          </a:xfrm>
          <a:prstGeom prst="rect">
            <a:avLst/>
          </a:prstGeom>
          <a:noFill/>
        </p:spPr>
        <p:txBody>
          <a:bodyPr wrap="square" rtlCol="0">
            <a:spAutoFit/>
          </a:bodyPr>
          <a:lstStyle/>
          <a:p>
            <a:pPr marL="285750" indent="-285750">
              <a:buFont typeface="Arial" charset="0"/>
              <a:buChar char="•"/>
            </a:pPr>
            <a:r>
              <a:rPr lang="es-ES" sz="2400" b="1" dirty="0" smtClean="0">
                <a:solidFill>
                  <a:prstClr val="black"/>
                </a:solidFill>
              </a:rPr>
              <a:t>SCX UNIVERSAL ACCESSORIES:</a:t>
            </a:r>
          </a:p>
          <a:p>
            <a:pPr marL="742950" lvl="1" indent="-285750">
              <a:buFont typeface="Arial" charset="0"/>
              <a:buChar char="•"/>
            </a:pPr>
            <a:r>
              <a:rPr lang="es-ES" sz="2400" b="1" dirty="0" err="1" smtClean="0">
                <a:solidFill>
                  <a:prstClr val="black"/>
                </a:solidFill>
              </a:rPr>
              <a:t>From</a:t>
            </a:r>
            <a:r>
              <a:rPr lang="es-ES" sz="2400" b="1" dirty="0" smtClean="0">
                <a:solidFill>
                  <a:prstClr val="black"/>
                </a:solidFill>
              </a:rPr>
              <a:t> 2015 </a:t>
            </a:r>
            <a:r>
              <a:rPr lang="es-ES" sz="2400" b="1" dirty="0" err="1" smtClean="0">
                <a:solidFill>
                  <a:prstClr val="black"/>
                </a:solidFill>
              </a:rPr>
              <a:t>on</a:t>
            </a:r>
            <a:r>
              <a:rPr lang="es-ES" sz="2400" b="1" dirty="0" smtClean="0">
                <a:solidFill>
                  <a:prstClr val="black"/>
                </a:solidFill>
              </a:rPr>
              <a:t>, </a:t>
            </a:r>
            <a:r>
              <a:rPr lang="es-ES" sz="2400" b="1" dirty="0" err="1" smtClean="0">
                <a:solidFill>
                  <a:prstClr val="black"/>
                </a:solidFill>
              </a:rPr>
              <a:t>they</a:t>
            </a:r>
            <a:r>
              <a:rPr lang="es-ES" sz="2400" b="1" dirty="0" smtClean="0">
                <a:solidFill>
                  <a:prstClr val="black"/>
                </a:solidFill>
              </a:rPr>
              <a:t> </a:t>
            </a:r>
            <a:r>
              <a:rPr lang="es-ES" sz="2400" b="1" dirty="0" err="1" smtClean="0">
                <a:solidFill>
                  <a:prstClr val="black"/>
                </a:solidFill>
              </a:rPr>
              <a:t>will</a:t>
            </a:r>
            <a:r>
              <a:rPr lang="es-ES" sz="2400" b="1" dirty="0" smtClean="0">
                <a:solidFill>
                  <a:prstClr val="black"/>
                </a:solidFill>
              </a:rPr>
              <a:t> </a:t>
            </a:r>
            <a:r>
              <a:rPr lang="es-ES" sz="2400" b="1" dirty="0" err="1" smtClean="0">
                <a:solidFill>
                  <a:prstClr val="black"/>
                </a:solidFill>
              </a:rPr>
              <a:t>not</a:t>
            </a:r>
            <a:r>
              <a:rPr lang="es-ES" sz="2400" b="1" dirty="0" smtClean="0">
                <a:solidFill>
                  <a:prstClr val="black"/>
                </a:solidFill>
              </a:rPr>
              <a:t> </a:t>
            </a:r>
            <a:r>
              <a:rPr lang="es-ES" sz="2400" b="1" dirty="0" err="1" smtClean="0">
                <a:solidFill>
                  <a:prstClr val="black"/>
                </a:solidFill>
              </a:rPr>
              <a:t>have</a:t>
            </a:r>
            <a:r>
              <a:rPr lang="es-ES" sz="2400" b="1" dirty="0" smtClean="0">
                <a:solidFill>
                  <a:prstClr val="black"/>
                </a:solidFill>
              </a:rPr>
              <a:t> </a:t>
            </a:r>
            <a:r>
              <a:rPr lang="es-ES" sz="2400" b="1" dirty="0" err="1" smtClean="0">
                <a:solidFill>
                  <a:prstClr val="black"/>
                </a:solidFill>
              </a:rPr>
              <a:t>Power</a:t>
            </a:r>
            <a:r>
              <a:rPr lang="es-ES" sz="2400" b="1" dirty="0" smtClean="0">
                <a:solidFill>
                  <a:prstClr val="black"/>
                </a:solidFill>
              </a:rPr>
              <a:t> Line, as </a:t>
            </a:r>
            <a:r>
              <a:rPr lang="es-ES" sz="2400" b="1" dirty="0" err="1" smtClean="0">
                <a:solidFill>
                  <a:prstClr val="black"/>
                </a:solidFill>
              </a:rPr>
              <a:t>the</a:t>
            </a:r>
            <a:r>
              <a:rPr lang="es-ES" sz="2400" b="1" dirty="0" smtClean="0">
                <a:solidFill>
                  <a:prstClr val="black"/>
                </a:solidFill>
              </a:rPr>
              <a:t> new WOS </a:t>
            </a:r>
            <a:r>
              <a:rPr lang="es-ES" sz="2400" b="1" dirty="0" err="1" smtClean="0">
                <a:solidFill>
                  <a:prstClr val="black"/>
                </a:solidFill>
              </a:rPr>
              <a:t>does</a:t>
            </a:r>
            <a:r>
              <a:rPr lang="es-ES" sz="2400" b="1" dirty="0" smtClean="0">
                <a:solidFill>
                  <a:prstClr val="black"/>
                </a:solidFill>
              </a:rPr>
              <a:t> </a:t>
            </a:r>
            <a:r>
              <a:rPr lang="es-ES" sz="2400" b="1" dirty="0" err="1" smtClean="0">
                <a:solidFill>
                  <a:prstClr val="black"/>
                </a:solidFill>
              </a:rPr>
              <a:t>not</a:t>
            </a:r>
            <a:r>
              <a:rPr lang="es-ES" sz="2400" b="1" dirty="0" smtClean="0">
                <a:solidFill>
                  <a:prstClr val="black"/>
                </a:solidFill>
              </a:rPr>
              <a:t> </a:t>
            </a:r>
            <a:r>
              <a:rPr lang="es-ES" sz="2400" b="1" dirty="0" err="1" smtClean="0">
                <a:solidFill>
                  <a:prstClr val="black"/>
                </a:solidFill>
              </a:rPr>
              <a:t>need</a:t>
            </a:r>
            <a:r>
              <a:rPr lang="es-ES" sz="2400" b="1" dirty="0" smtClean="0">
                <a:solidFill>
                  <a:prstClr val="black"/>
                </a:solidFill>
              </a:rPr>
              <a:t> </a:t>
            </a:r>
            <a:r>
              <a:rPr lang="es-ES" sz="2400" b="1" dirty="0" err="1" smtClean="0">
                <a:solidFill>
                  <a:prstClr val="black"/>
                </a:solidFill>
              </a:rPr>
              <a:t>it</a:t>
            </a:r>
            <a:r>
              <a:rPr lang="es-ES" sz="2400" b="1" dirty="0" smtClean="0">
                <a:solidFill>
                  <a:prstClr val="black"/>
                </a:solidFill>
              </a:rPr>
              <a:t>. </a:t>
            </a:r>
          </a:p>
          <a:p>
            <a:pPr marL="742950" lvl="1" indent="-285750">
              <a:buFont typeface="Arial" charset="0"/>
              <a:buChar char="•"/>
            </a:pPr>
            <a:r>
              <a:rPr lang="es-ES" sz="2400" b="1" dirty="0" smtClean="0">
                <a:solidFill>
                  <a:prstClr val="black"/>
                </a:solidFill>
              </a:rPr>
              <a:t>Universal </a:t>
            </a:r>
            <a:r>
              <a:rPr lang="es-ES" sz="2400" b="1" dirty="0" err="1" smtClean="0">
                <a:solidFill>
                  <a:prstClr val="black"/>
                </a:solidFill>
              </a:rPr>
              <a:t>accessories</a:t>
            </a:r>
            <a:r>
              <a:rPr lang="es-ES" sz="2400" b="1" dirty="0" smtClean="0">
                <a:solidFill>
                  <a:prstClr val="black"/>
                </a:solidFill>
              </a:rPr>
              <a:t> </a:t>
            </a:r>
            <a:r>
              <a:rPr lang="es-ES" sz="2400" b="1" dirty="0" err="1" smtClean="0">
                <a:solidFill>
                  <a:prstClr val="black"/>
                </a:solidFill>
              </a:rPr>
              <a:t>from</a:t>
            </a:r>
            <a:r>
              <a:rPr lang="es-ES" sz="2400" b="1" dirty="0" smtClean="0">
                <a:solidFill>
                  <a:prstClr val="black"/>
                </a:solidFill>
              </a:rPr>
              <a:t> 2014 and </a:t>
            </a:r>
            <a:r>
              <a:rPr lang="es-ES" sz="2400" b="1" dirty="0" err="1" smtClean="0">
                <a:solidFill>
                  <a:prstClr val="black"/>
                </a:solidFill>
              </a:rPr>
              <a:t>former</a:t>
            </a:r>
            <a:r>
              <a:rPr lang="es-ES" sz="2400" b="1" dirty="0" smtClean="0">
                <a:solidFill>
                  <a:prstClr val="black"/>
                </a:solidFill>
              </a:rPr>
              <a:t> </a:t>
            </a:r>
            <a:r>
              <a:rPr lang="es-ES" sz="2400" b="1" dirty="0" err="1" smtClean="0">
                <a:solidFill>
                  <a:prstClr val="black"/>
                </a:solidFill>
              </a:rPr>
              <a:t>years</a:t>
            </a:r>
            <a:r>
              <a:rPr lang="es-ES" sz="2400" b="1" dirty="0" smtClean="0">
                <a:solidFill>
                  <a:prstClr val="black"/>
                </a:solidFill>
              </a:rPr>
              <a:t> are compatible </a:t>
            </a:r>
            <a:r>
              <a:rPr lang="es-ES" sz="2400" b="1" dirty="0" err="1" smtClean="0">
                <a:solidFill>
                  <a:prstClr val="black"/>
                </a:solidFill>
              </a:rPr>
              <a:t>with</a:t>
            </a:r>
            <a:r>
              <a:rPr lang="es-ES" sz="2400" b="1" dirty="0" smtClean="0">
                <a:solidFill>
                  <a:prstClr val="black"/>
                </a:solidFill>
              </a:rPr>
              <a:t> </a:t>
            </a:r>
            <a:r>
              <a:rPr lang="es-ES" sz="2400" b="1" dirty="0" err="1" smtClean="0">
                <a:solidFill>
                  <a:prstClr val="black"/>
                </a:solidFill>
              </a:rPr>
              <a:t>both</a:t>
            </a:r>
            <a:r>
              <a:rPr lang="es-ES" sz="2400" b="1" dirty="0" smtClean="0">
                <a:solidFill>
                  <a:prstClr val="black"/>
                </a:solidFill>
              </a:rPr>
              <a:t> WOS and SCX Digital </a:t>
            </a:r>
            <a:r>
              <a:rPr lang="es-ES" sz="2400" b="1" dirty="0" err="1" smtClean="0">
                <a:solidFill>
                  <a:prstClr val="black"/>
                </a:solidFill>
              </a:rPr>
              <a:t>System</a:t>
            </a:r>
            <a:r>
              <a:rPr lang="es-ES" sz="2400" b="1" dirty="0" smtClean="0">
                <a:solidFill>
                  <a:prstClr val="black"/>
                </a:solidFill>
              </a:rPr>
              <a:t>. </a:t>
            </a:r>
          </a:p>
          <a:p>
            <a:pPr marL="742950" lvl="1" indent="-285750">
              <a:buFont typeface="Arial" charset="0"/>
              <a:buChar char="•"/>
            </a:pPr>
            <a:r>
              <a:rPr lang="es-ES" sz="2400" b="1" dirty="0" smtClean="0">
                <a:solidFill>
                  <a:prstClr val="black"/>
                </a:solidFill>
              </a:rPr>
              <a:t>2015 Universal </a:t>
            </a:r>
            <a:r>
              <a:rPr lang="es-ES" sz="2400" b="1" dirty="0" err="1" smtClean="0">
                <a:solidFill>
                  <a:prstClr val="black"/>
                </a:solidFill>
              </a:rPr>
              <a:t>Accessories</a:t>
            </a:r>
            <a:r>
              <a:rPr lang="es-ES" sz="2400" b="1" dirty="0" smtClean="0">
                <a:solidFill>
                  <a:prstClr val="black"/>
                </a:solidFill>
              </a:rPr>
              <a:t> </a:t>
            </a:r>
            <a:r>
              <a:rPr lang="es-ES" sz="2400" b="1" dirty="0" err="1" smtClean="0">
                <a:solidFill>
                  <a:prstClr val="black"/>
                </a:solidFill>
              </a:rPr>
              <a:t>will</a:t>
            </a:r>
            <a:r>
              <a:rPr lang="es-ES" sz="2400" b="1" dirty="0" smtClean="0">
                <a:solidFill>
                  <a:prstClr val="black"/>
                </a:solidFill>
              </a:rPr>
              <a:t> be compatible </a:t>
            </a:r>
            <a:r>
              <a:rPr lang="es-ES" sz="2400" b="1" dirty="0" err="1" smtClean="0">
                <a:solidFill>
                  <a:prstClr val="black"/>
                </a:solidFill>
              </a:rPr>
              <a:t>with</a:t>
            </a:r>
            <a:r>
              <a:rPr lang="es-ES" sz="2400" b="1" dirty="0" smtClean="0">
                <a:solidFill>
                  <a:prstClr val="black"/>
                </a:solidFill>
              </a:rPr>
              <a:t> WOS, </a:t>
            </a:r>
            <a:r>
              <a:rPr lang="es-ES" sz="2400" b="1" dirty="0" err="1" smtClean="0">
                <a:solidFill>
                  <a:prstClr val="black"/>
                </a:solidFill>
              </a:rPr>
              <a:t>but</a:t>
            </a:r>
            <a:r>
              <a:rPr lang="es-ES" sz="2400" b="1" dirty="0" smtClean="0">
                <a:solidFill>
                  <a:prstClr val="black"/>
                </a:solidFill>
              </a:rPr>
              <a:t> </a:t>
            </a:r>
            <a:r>
              <a:rPr lang="es-ES" sz="2400" b="1" dirty="0" err="1" smtClean="0">
                <a:solidFill>
                  <a:prstClr val="black"/>
                </a:solidFill>
              </a:rPr>
              <a:t>not</a:t>
            </a:r>
            <a:r>
              <a:rPr lang="es-ES" sz="2400" b="1" dirty="0" smtClean="0">
                <a:solidFill>
                  <a:prstClr val="black"/>
                </a:solidFill>
              </a:rPr>
              <a:t> </a:t>
            </a:r>
            <a:r>
              <a:rPr lang="es-ES" sz="2400" b="1" dirty="0" err="1" smtClean="0">
                <a:solidFill>
                  <a:prstClr val="black"/>
                </a:solidFill>
              </a:rPr>
              <a:t>with</a:t>
            </a:r>
            <a:r>
              <a:rPr lang="es-ES" sz="2400" b="1" dirty="0" smtClean="0">
                <a:solidFill>
                  <a:prstClr val="black"/>
                </a:solidFill>
              </a:rPr>
              <a:t> SCX Digital </a:t>
            </a:r>
            <a:r>
              <a:rPr lang="es-ES" sz="2400" b="1" dirty="0" err="1" smtClean="0">
                <a:solidFill>
                  <a:prstClr val="black"/>
                </a:solidFill>
              </a:rPr>
              <a:t>System</a:t>
            </a:r>
            <a:r>
              <a:rPr lang="es-ES" sz="2400" b="1" dirty="0" smtClean="0">
                <a:solidFill>
                  <a:prstClr val="black"/>
                </a:solidFill>
              </a:rPr>
              <a:t>.</a:t>
            </a:r>
          </a:p>
          <a:p>
            <a:pPr marL="742950" lvl="1" indent="-285750">
              <a:buFont typeface="Arial" charset="0"/>
              <a:buChar char="•"/>
            </a:pPr>
            <a:endParaRPr lang="es-ES" sz="2400" b="1" dirty="0" smtClean="0">
              <a:solidFill>
                <a:prstClr val="black"/>
              </a:solidFill>
            </a:endParaRPr>
          </a:p>
          <a:p>
            <a:pPr marL="285750" indent="-285750">
              <a:buFont typeface="Arial" charset="0"/>
              <a:buChar char="•"/>
            </a:pPr>
            <a:r>
              <a:rPr lang="es-ES" sz="2400" b="1" dirty="0" smtClean="0">
                <a:solidFill>
                  <a:prstClr val="black"/>
                </a:solidFill>
              </a:rPr>
              <a:t>Universal </a:t>
            </a:r>
            <a:r>
              <a:rPr lang="es-ES" sz="2400" b="1" dirty="0" err="1" smtClean="0">
                <a:solidFill>
                  <a:prstClr val="black"/>
                </a:solidFill>
              </a:rPr>
              <a:t>Accessories</a:t>
            </a:r>
            <a:r>
              <a:rPr lang="es-ES" sz="2400" b="1" dirty="0" smtClean="0">
                <a:solidFill>
                  <a:prstClr val="black"/>
                </a:solidFill>
              </a:rPr>
              <a:t> WITHOUT </a:t>
            </a:r>
            <a:r>
              <a:rPr lang="es-ES" sz="2400" b="1" dirty="0" err="1" smtClean="0">
                <a:solidFill>
                  <a:prstClr val="black"/>
                </a:solidFill>
              </a:rPr>
              <a:t>Power</a:t>
            </a:r>
            <a:r>
              <a:rPr lang="es-ES" sz="2400" b="1" dirty="0" smtClean="0">
                <a:solidFill>
                  <a:prstClr val="black"/>
                </a:solidFill>
              </a:rPr>
              <a:t> Line </a:t>
            </a:r>
            <a:r>
              <a:rPr lang="es-ES" sz="2400" b="1" dirty="0" err="1" smtClean="0">
                <a:solidFill>
                  <a:prstClr val="black"/>
                </a:solidFill>
              </a:rPr>
              <a:t>from</a:t>
            </a:r>
            <a:r>
              <a:rPr lang="es-ES" sz="2400" b="1" dirty="0" smtClean="0">
                <a:solidFill>
                  <a:prstClr val="black"/>
                </a:solidFill>
              </a:rPr>
              <a:t> 2015 </a:t>
            </a:r>
            <a:r>
              <a:rPr lang="es-ES" sz="2400" b="1" dirty="0" err="1" smtClean="0">
                <a:solidFill>
                  <a:prstClr val="black"/>
                </a:solidFill>
              </a:rPr>
              <a:t>on</a:t>
            </a:r>
            <a:r>
              <a:rPr lang="es-ES" sz="2400" b="1" dirty="0" smtClean="0">
                <a:solidFill>
                  <a:prstClr val="black"/>
                </a:solidFill>
              </a:rPr>
              <a:t>: </a:t>
            </a:r>
            <a:r>
              <a:rPr lang="es-ES" sz="2400" b="1" dirty="0" err="1" smtClean="0">
                <a:solidFill>
                  <a:prstClr val="black"/>
                </a:solidFill>
              </a:rPr>
              <a:t>all</a:t>
            </a:r>
            <a:r>
              <a:rPr lang="es-ES" sz="2400" b="1" dirty="0" smtClean="0">
                <a:solidFill>
                  <a:prstClr val="black"/>
                </a:solidFill>
              </a:rPr>
              <a:t> </a:t>
            </a:r>
            <a:r>
              <a:rPr lang="es-ES" sz="2400" b="1" dirty="0" err="1" smtClean="0">
                <a:solidFill>
                  <a:prstClr val="black"/>
                </a:solidFill>
              </a:rPr>
              <a:t>srots</a:t>
            </a:r>
            <a:r>
              <a:rPr lang="es-ES" sz="2400" b="1" dirty="0" smtClean="0">
                <a:solidFill>
                  <a:prstClr val="black"/>
                </a:solidFill>
              </a:rPr>
              <a:t> of </a:t>
            </a:r>
            <a:r>
              <a:rPr lang="es-ES" sz="2400" b="1" dirty="0" err="1" smtClean="0">
                <a:solidFill>
                  <a:prstClr val="black"/>
                </a:solidFill>
              </a:rPr>
              <a:t>trakcs</a:t>
            </a:r>
            <a:r>
              <a:rPr lang="es-ES" sz="2400" b="1" dirty="0" smtClean="0">
                <a:solidFill>
                  <a:prstClr val="black"/>
                </a:solidFill>
              </a:rPr>
              <a:t>, </a:t>
            </a:r>
            <a:r>
              <a:rPr lang="es-ES" sz="2400" b="1" dirty="0" err="1" smtClean="0">
                <a:solidFill>
                  <a:prstClr val="black"/>
                </a:solidFill>
              </a:rPr>
              <a:t>including</a:t>
            </a:r>
            <a:r>
              <a:rPr lang="es-ES" sz="2400" b="1" dirty="0" smtClean="0">
                <a:solidFill>
                  <a:prstClr val="black"/>
                </a:solidFill>
              </a:rPr>
              <a:t> </a:t>
            </a:r>
            <a:r>
              <a:rPr lang="es-ES" sz="2400" b="1" dirty="0" err="1" smtClean="0">
                <a:solidFill>
                  <a:prstClr val="black"/>
                </a:solidFill>
              </a:rPr>
              <a:t>the</a:t>
            </a:r>
            <a:r>
              <a:rPr lang="es-ES" sz="2400" b="1" dirty="0" smtClean="0">
                <a:solidFill>
                  <a:prstClr val="black"/>
                </a:solidFill>
              </a:rPr>
              <a:t> Universal Bridge </a:t>
            </a:r>
            <a:r>
              <a:rPr lang="es-ES" sz="2400" b="1" dirty="0" err="1" smtClean="0">
                <a:solidFill>
                  <a:prstClr val="black"/>
                </a:solidFill>
              </a:rPr>
              <a:t>with</a:t>
            </a:r>
            <a:r>
              <a:rPr lang="es-ES" sz="2400" b="1" dirty="0" smtClean="0">
                <a:solidFill>
                  <a:prstClr val="black"/>
                </a:solidFill>
              </a:rPr>
              <a:t> light, </a:t>
            </a:r>
            <a:r>
              <a:rPr lang="es-ES" sz="2400" b="1" dirty="0" err="1" smtClean="0">
                <a:solidFill>
                  <a:prstClr val="black"/>
                </a:solidFill>
              </a:rPr>
              <a:t>the</a:t>
            </a:r>
            <a:r>
              <a:rPr lang="es-ES" sz="2400" b="1" dirty="0" smtClean="0">
                <a:solidFill>
                  <a:prstClr val="black"/>
                </a:solidFill>
              </a:rPr>
              <a:t> </a:t>
            </a:r>
            <a:r>
              <a:rPr lang="es-ES" sz="2400" b="1" dirty="0" err="1" smtClean="0">
                <a:solidFill>
                  <a:prstClr val="black"/>
                </a:solidFill>
              </a:rPr>
              <a:t>Banked</a:t>
            </a:r>
            <a:r>
              <a:rPr lang="es-ES" sz="2400" b="1" dirty="0" smtClean="0">
                <a:solidFill>
                  <a:prstClr val="black"/>
                </a:solidFill>
              </a:rPr>
              <a:t> Curve and </a:t>
            </a:r>
            <a:r>
              <a:rPr lang="es-ES" sz="2400" b="1" dirty="0" err="1" smtClean="0">
                <a:solidFill>
                  <a:prstClr val="black"/>
                </a:solidFill>
              </a:rPr>
              <a:t>the</a:t>
            </a:r>
            <a:r>
              <a:rPr lang="es-ES" sz="2400" b="1" dirty="0" smtClean="0">
                <a:solidFill>
                  <a:prstClr val="black"/>
                </a:solidFill>
              </a:rPr>
              <a:t> Universal </a:t>
            </a:r>
            <a:r>
              <a:rPr lang="es-ES" sz="2400" b="1" dirty="0" err="1" smtClean="0">
                <a:solidFill>
                  <a:prstClr val="black"/>
                </a:solidFill>
              </a:rPr>
              <a:t>Supersliding</a:t>
            </a:r>
            <a:r>
              <a:rPr lang="es-ES" sz="2400" b="1" dirty="0" smtClean="0">
                <a:solidFill>
                  <a:prstClr val="black"/>
                </a:solidFill>
              </a:rPr>
              <a:t> Curve.</a:t>
            </a:r>
            <a:endParaRPr lang="es-ES" sz="2400" b="1" dirty="0">
              <a:solidFill>
                <a:prstClr val="black"/>
              </a:solidFill>
            </a:endParaRPr>
          </a:p>
        </p:txBody>
      </p:sp>
      <p:pic>
        <p:nvPicPr>
          <p:cNvPr id="6"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2147"/>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4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179512" y="1484784"/>
            <a:ext cx="8856984" cy="4893647"/>
          </a:xfrm>
          <a:prstGeom prst="rect">
            <a:avLst/>
          </a:prstGeom>
          <a:noFill/>
        </p:spPr>
        <p:txBody>
          <a:bodyPr wrap="square" rtlCol="0">
            <a:spAutoFit/>
          </a:bodyPr>
          <a:lstStyle/>
          <a:p>
            <a:pPr marL="285750" indent="-285750">
              <a:buFont typeface="Arial" charset="0"/>
              <a:buChar char="•"/>
            </a:pPr>
            <a:r>
              <a:rPr lang="es-ES" sz="2600" b="1" dirty="0" smtClean="0">
                <a:solidFill>
                  <a:prstClr val="black"/>
                </a:solidFill>
              </a:rPr>
              <a:t>WOS incompatible </a:t>
            </a:r>
            <a:r>
              <a:rPr lang="es-ES" sz="2600" b="1" dirty="0" err="1" smtClean="0">
                <a:solidFill>
                  <a:prstClr val="black"/>
                </a:solidFill>
              </a:rPr>
              <a:t>with</a:t>
            </a:r>
            <a:r>
              <a:rPr lang="es-ES" sz="2600" b="1" dirty="0" smtClean="0">
                <a:solidFill>
                  <a:prstClr val="black"/>
                </a:solidFill>
              </a:rPr>
              <a:t> Digital </a:t>
            </a:r>
            <a:r>
              <a:rPr lang="es-ES" sz="2600" b="1" dirty="0" err="1" smtClean="0">
                <a:solidFill>
                  <a:prstClr val="black"/>
                </a:solidFill>
              </a:rPr>
              <a:t>System</a:t>
            </a:r>
            <a:r>
              <a:rPr lang="es-ES" sz="2600" b="1" dirty="0">
                <a:solidFill>
                  <a:prstClr val="black"/>
                </a:solidFill>
              </a:rPr>
              <a:t> </a:t>
            </a:r>
            <a:r>
              <a:rPr lang="es-ES" sz="2600" b="1" dirty="0" smtClean="0">
                <a:solidFill>
                  <a:prstClr val="black"/>
                </a:solidFill>
              </a:rPr>
              <a:t>in </a:t>
            </a:r>
            <a:r>
              <a:rPr lang="es-ES" sz="2600" b="1" dirty="0" err="1" smtClean="0">
                <a:solidFill>
                  <a:prstClr val="black"/>
                </a:solidFill>
              </a:rPr>
              <a:t>most</a:t>
            </a:r>
            <a:r>
              <a:rPr lang="es-ES" sz="2600" b="1" dirty="0" smtClean="0">
                <a:solidFill>
                  <a:prstClr val="black"/>
                </a:solidFill>
              </a:rPr>
              <a:t> </a:t>
            </a:r>
            <a:r>
              <a:rPr lang="es-ES" sz="2600" b="1" dirty="0" err="1" smtClean="0">
                <a:solidFill>
                  <a:prstClr val="black"/>
                </a:solidFill>
              </a:rPr>
              <a:t>aspects</a:t>
            </a:r>
            <a:r>
              <a:rPr lang="es-ES" sz="2600" b="1" dirty="0" smtClean="0">
                <a:solidFill>
                  <a:prstClr val="black"/>
                </a:solidFill>
              </a:rPr>
              <a:t>.</a:t>
            </a:r>
          </a:p>
          <a:p>
            <a:pPr marL="285750" indent="-285750">
              <a:buFont typeface="Arial" charset="0"/>
              <a:buChar char="•"/>
            </a:pPr>
            <a:r>
              <a:rPr lang="es-ES" sz="2600" b="1" dirty="0" smtClean="0">
                <a:solidFill>
                  <a:prstClr val="black"/>
                </a:solidFill>
              </a:rPr>
              <a:t>WOS has </a:t>
            </a:r>
            <a:r>
              <a:rPr lang="es-ES" sz="2600" b="1" dirty="0" err="1" smtClean="0">
                <a:solidFill>
                  <a:prstClr val="black"/>
                </a:solidFill>
              </a:rPr>
              <a:t>its</a:t>
            </a:r>
            <a:r>
              <a:rPr lang="es-ES" sz="2600" b="1" dirty="0" smtClean="0">
                <a:solidFill>
                  <a:prstClr val="black"/>
                </a:solidFill>
              </a:rPr>
              <a:t> </a:t>
            </a:r>
            <a:r>
              <a:rPr lang="es-ES" sz="2600" b="1" dirty="0" err="1" smtClean="0">
                <a:solidFill>
                  <a:prstClr val="black"/>
                </a:solidFill>
              </a:rPr>
              <a:t>own</a:t>
            </a:r>
            <a:r>
              <a:rPr lang="es-ES" sz="2600" b="1" dirty="0" smtClean="0">
                <a:solidFill>
                  <a:prstClr val="black"/>
                </a:solidFill>
              </a:rPr>
              <a:t> </a:t>
            </a:r>
            <a:r>
              <a:rPr lang="es-ES" sz="2600" b="1" dirty="0" err="1" smtClean="0">
                <a:solidFill>
                  <a:prstClr val="black"/>
                </a:solidFill>
              </a:rPr>
              <a:t>hand</a:t>
            </a:r>
            <a:r>
              <a:rPr lang="es-ES" sz="2600" b="1" dirty="0" smtClean="0">
                <a:solidFill>
                  <a:prstClr val="black"/>
                </a:solidFill>
              </a:rPr>
              <a:t> </a:t>
            </a:r>
            <a:r>
              <a:rPr lang="es-ES" sz="2600" b="1" dirty="0" err="1" smtClean="0">
                <a:solidFill>
                  <a:prstClr val="black"/>
                </a:solidFill>
              </a:rPr>
              <a:t>controllers</a:t>
            </a:r>
            <a:r>
              <a:rPr lang="es-ES" sz="2600" b="1" dirty="0" smtClean="0">
                <a:solidFill>
                  <a:prstClr val="black"/>
                </a:solidFill>
              </a:rPr>
              <a:t>, cars and </a:t>
            </a:r>
            <a:r>
              <a:rPr lang="es-ES" sz="2600" b="1" dirty="0" err="1" smtClean="0">
                <a:solidFill>
                  <a:prstClr val="black"/>
                </a:solidFill>
              </a:rPr>
              <a:t>accessories</a:t>
            </a:r>
            <a:r>
              <a:rPr lang="es-ES" sz="2600" b="1" dirty="0" smtClean="0">
                <a:solidFill>
                  <a:prstClr val="black"/>
                </a:solidFill>
              </a:rPr>
              <a:t>.</a:t>
            </a:r>
          </a:p>
          <a:p>
            <a:pPr marL="285750" indent="-285750">
              <a:buFont typeface="Arial" charset="0"/>
              <a:buChar char="•"/>
            </a:pPr>
            <a:r>
              <a:rPr lang="es-ES" sz="2600" b="1" dirty="0" smtClean="0">
                <a:solidFill>
                  <a:prstClr val="black"/>
                </a:solidFill>
              </a:rPr>
              <a:t>Universal </a:t>
            </a:r>
            <a:r>
              <a:rPr lang="es-ES" sz="2600" b="1" dirty="0" err="1" smtClean="0">
                <a:solidFill>
                  <a:prstClr val="black"/>
                </a:solidFill>
              </a:rPr>
              <a:t>Accessories</a:t>
            </a:r>
            <a:r>
              <a:rPr lang="es-ES" sz="2600" b="1" dirty="0" smtClean="0">
                <a:solidFill>
                  <a:prstClr val="black"/>
                </a:solidFill>
              </a:rPr>
              <a:t> WITHOUT </a:t>
            </a:r>
            <a:r>
              <a:rPr lang="es-ES" sz="2600" b="1" dirty="0" err="1" smtClean="0">
                <a:solidFill>
                  <a:prstClr val="black"/>
                </a:solidFill>
              </a:rPr>
              <a:t>Power</a:t>
            </a:r>
            <a:r>
              <a:rPr lang="es-ES" sz="2600" b="1" dirty="0" smtClean="0">
                <a:solidFill>
                  <a:prstClr val="black"/>
                </a:solidFill>
              </a:rPr>
              <a:t> Line, </a:t>
            </a:r>
            <a:r>
              <a:rPr lang="es-ES" sz="2600" b="1" dirty="0" err="1" smtClean="0">
                <a:solidFill>
                  <a:prstClr val="black"/>
                </a:solidFill>
              </a:rPr>
              <a:t>from</a:t>
            </a:r>
            <a:r>
              <a:rPr lang="es-ES" sz="2600" b="1" dirty="0" smtClean="0">
                <a:solidFill>
                  <a:prstClr val="black"/>
                </a:solidFill>
              </a:rPr>
              <a:t> 2015 </a:t>
            </a:r>
            <a:r>
              <a:rPr lang="es-ES" sz="2600" b="1" dirty="0" err="1" smtClean="0">
                <a:solidFill>
                  <a:prstClr val="black"/>
                </a:solidFill>
              </a:rPr>
              <a:t>on</a:t>
            </a:r>
            <a:r>
              <a:rPr lang="es-ES" sz="2600" b="1" dirty="0" smtClean="0">
                <a:solidFill>
                  <a:prstClr val="black"/>
                </a:solidFill>
              </a:rPr>
              <a:t>, </a:t>
            </a:r>
            <a:r>
              <a:rPr lang="es-ES" sz="2600" b="1" dirty="0" err="1" smtClean="0">
                <a:solidFill>
                  <a:prstClr val="black"/>
                </a:solidFill>
              </a:rPr>
              <a:t>will</a:t>
            </a:r>
            <a:r>
              <a:rPr lang="es-ES" sz="2600" b="1" dirty="0" smtClean="0">
                <a:solidFill>
                  <a:prstClr val="black"/>
                </a:solidFill>
              </a:rPr>
              <a:t> be compatible </a:t>
            </a:r>
            <a:r>
              <a:rPr lang="es-ES" sz="2600" b="1" dirty="0" err="1" smtClean="0">
                <a:solidFill>
                  <a:prstClr val="black"/>
                </a:solidFill>
              </a:rPr>
              <a:t>with</a:t>
            </a:r>
            <a:r>
              <a:rPr lang="es-ES" sz="2600" b="1" dirty="0" smtClean="0">
                <a:solidFill>
                  <a:prstClr val="black"/>
                </a:solidFill>
              </a:rPr>
              <a:t> WOS, </a:t>
            </a:r>
            <a:r>
              <a:rPr lang="es-ES" sz="2600" b="1" dirty="0" err="1" smtClean="0">
                <a:solidFill>
                  <a:prstClr val="black"/>
                </a:solidFill>
              </a:rPr>
              <a:t>but</a:t>
            </a:r>
            <a:r>
              <a:rPr lang="es-ES" sz="2600" b="1" dirty="0" smtClean="0">
                <a:solidFill>
                  <a:prstClr val="black"/>
                </a:solidFill>
              </a:rPr>
              <a:t> </a:t>
            </a:r>
            <a:r>
              <a:rPr lang="es-ES" sz="2600" b="1" dirty="0" err="1" smtClean="0">
                <a:solidFill>
                  <a:prstClr val="black"/>
                </a:solidFill>
              </a:rPr>
              <a:t>not</a:t>
            </a:r>
            <a:r>
              <a:rPr lang="es-ES" sz="2600" b="1" dirty="0" smtClean="0">
                <a:solidFill>
                  <a:prstClr val="black"/>
                </a:solidFill>
              </a:rPr>
              <a:t> </a:t>
            </a:r>
            <a:r>
              <a:rPr lang="es-ES" sz="2600" b="1" dirty="0" err="1" smtClean="0">
                <a:solidFill>
                  <a:prstClr val="black"/>
                </a:solidFill>
              </a:rPr>
              <a:t>with</a:t>
            </a:r>
            <a:r>
              <a:rPr lang="es-ES" sz="2600" b="1" dirty="0" smtClean="0">
                <a:solidFill>
                  <a:prstClr val="black"/>
                </a:solidFill>
              </a:rPr>
              <a:t> </a:t>
            </a:r>
            <a:r>
              <a:rPr lang="es-ES" sz="2600" b="1" dirty="0" err="1" smtClean="0">
                <a:solidFill>
                  <a:prstClr val="black"/>
                </a:solidFill>
              </a:rPr>
              <a:t>such</a:t>
            </a:r>
            <a:r>
              <a:rPr lang="es-ES" sz="2600" b="1" dirty="0" smtClean="0">
                <a:solidFill>
                  <a:prstClr val="black"/>
                </a:solidFill>
              </a:rPr>
              <a:t> SCX Digital </a:t>
            </a:r>
            <a:r>
              <a:rPr lang="es-ES" sz="2600" b="1" dirty="0" err="1" smtClean="0">
                <a:solidFill>
                  <a:prstClr val="black"/>
                </a:solidFill>
              </a:rPr>
              <a:t>System</a:t>
            </a:r>
            <a:r>
              <a:rPr lang="es-ES" sz="2600" b="1" dirty="0" smtClean="0">
                <a:solidFill>
                  <a:prstClr val="black"/>
                </a:solidFill>
              </a:rPr>
              <a:t> </a:t>
            </a:r>
            <a:r>
              <a:rPr lang="es-ES" sz="2600" b="1" dirty="0" err="1" smtClean="0">
                <a:solidFill>
                  <a:prstClr val="black"/>
                </a:solidFill>
              </a:rPr>
              <a:t>accessories</a:t>
            </a:r>
            <a:r>
              <a:rPr lang="es-ES" sz="2600" b="1" dirty="0" smtClean="0">
                <a:solidFill>
                  <a:prstClr val="black"/>
                </a:solidFill>
              </a:rPr>
              <a:t> as </a:t>
            </a:r>
            <a:r>
              <a:rPr lang="es-ES" sz="2600" b="1" dirty="0" err="1" smtClean="0">
                <a:solidFill>
                  <a:prstClr val="black"/>
                </a:solidFill>
              </a:rPr>
              <a:t>Pit</a:t>
            </a:r>
            <a:r>
              <a:rPr lang="es-ES" sz="2600" b="1" dirty="0" smtClean="0">
                <a:solidFill>
                  <a:prstClr val="black"/>
                </a:solidFill>
              </a:rPr>
              <a:t> Box, </a:t>
            </a:r>
            <a:r>
              <a:rPr lang="es-ES" sz="2600" b="1" dirty="0" err="1" smtClean="0">
                <a:solidFill>
                  <a:prstClr val="black"/>
                </a:solidFill>
              </a:rPr>
              <a:t>Chronometer</a:t>
            </a:r>
            <a:r>
              <a:rPr lang="es-ES" sz="2600" b="1" dirty="0" smtClean="0">
                <a:solidFill>
                  <a:prstClr val="black"/>
                </a:solidFill>
              </a:rPr>
              <a:t>, </a:t>
            </a:r>
            <a:r>
              <a:rPr lang="es-ES" sz="2600" b="1" dirty="0" err="1" smtClean="0">
                <a:solidFill>
                  <a:prstClr val="black"/>
                </a:solidFill>
              </a:rPr>
              <a:t>Lap</a:t>
            </a:r>
            <a:r>
              <a:rPr lang="es-ES" sz="2600" b="1" dirty="0" smtClean="0">
                <a:solidFill>
                  <a:prstClr val="black"/>
                </a:solidFill>
              </a:rPr>
              <a:t> </a:t>
            </a:r>
            <a:r>
              <a:rPr lang="es-ES" sz="2600" b="1" dirty="0" err="1" smtClean="0">
                <a:solidFill>
                  <a:prstClr val="black"/>
                </a:solidFill>
              </a:rPr>
              <a:t>Counter</a:t>
            </a:r>
            <a:r>
              <a:rPr lang="es-ES" sz="2600" b="1" dirty="0" smtClean="0">
                <a:solidFill>
                  <a:prstClr val="black"/>
                </a:solidFill>
              </a:rPr>
              <a:t>…</a:t>
            </a:r>
          </a:p>
          <a:p>
            <a:pPr marL="285750" indent="-285750">
              <a:buFont typeface="Arial" charset="0"/>
              <a:buChar char="•"/>
            </a:pPr>
            <a:r>
              <a:rPr lang="es-ES" sz="2600" b="1" dirty="0" err="1" smtClean="0">
                <a:solidFill>
                  <a:prstClr val="black"/>
                </a:solidFill>
              </a:rPr>
              <a:t>This</a:t>
            </a:r>
            <a:r>
              <a:rPr lang="es-ES" sz="2600" b="1" dirty="0" smtClean="0">
                <a:solidFill>
                  <a:prstClr val="black"/>
                </a:solidFill>
              </a:rPr>
              <a:t> </a:t>
            </a:r>
            <a:r>
              <a:rPr lang="es-ES" sz="2600" b="1" dirty="0" err="1" smtClean="0">
                <a:solidFill>
                  <a:prstClr val="black"/>
                </a:solidFill>
              </a:rPr>
              <a:t>is</a:t>
            </a:r>
            <a:r>
              <a:rPr lang="es-ES" sz="2600" b="1" dirty="0" smtClean="0">
                <a:solidFill>
                  <a:prstClr val="black"/>
                </a:solidFill>
              </a:rPr>
              <a:t> </a:t>
            </a:r>
            <a:r>
              <a:rPr lang="es-ES" sz="2600" b="1" dirty="0" err="1" smtClean="0">
                <a:solidFill>
                  <a:prstClr val="black"/>
                </a:solidFill>
              </a:rPr>
              <a:t>why</a:t>
            </a:r>
            <a:r>
              <a:rPr lang="es-ES" sz="2600" b="1" dirty="0" smtClean="0">
                <a:solidFill>
                  <a:prstClr val="black"/>
                </a:solidFill>
              </a:rPr>
              <a:t>:</a:t>
            </a:r>
          </a:p>
          <a:p>
            <a:pPr marL="742950" lvl="1" indent="-285750">
              <a:buFont typeface="Arial" charset="0"/>
              <a:buChar char="•"/>
            </a:pPr>
            <a:r>
              <a:rPr lang="es-ES" sz="2600" b="1" dirty="0" err="1" smtClean="0">
                <a:solidFill>
                  <a:prstClr val="black"/>
                </a:solidFill>
              </a:rPr>
              <a:t>We</a:t>
            </a:r>
            <a:r>
              <a:rPr lang="es-ES" sz="2600" b="1" dirty="0" smtClean="0">
                <a:solidFill>
                  <a:prstClr val="black"/>
                </a:solidFill>
              </a:rPr>
              <a:t> </a:t>
            </a:r>
            <a:r>
              <a:rPr lang="es-ES" sz="2600" b="1" dirty="0" err="1" smtClean="0">
                <a:solidFill>
                  <a:prstClr val="black"/>
                </a:solidFill>
              </a:rPr>
              <a:t>have</a:t>
            </a:r>
            <a:r>
              <a:rPr lang="es-ES" sz="2600" b="1" dirty="0" smtClean="0">
                <a:solidFill>
                  <a:prstClr val="black"/>
                </a:solidFill>
              </a:rPr>
              <a:t> </a:t>
            </a:r>
            <a:r>
              <a:rPr lang="es-ES" sz="2600" b="1" dirty="0" err="1" smtClean="0">
                <a:solidFill>
                  <a:prstClr val="black"/>
                </a:solidFill>
              </a:rPr>
              <a:t>changed</a:t>
            </a:r>
            <a:r>
              <a:rPr lang="es-ES" sz="2600" b="1" dirty="0" smtClean="0">
                <a:solidFill>
                  <a:prstClr val="black"/>
                </a:solidFill>
              </a:rPr>
              <a:t> </a:t>
            </a:r>
            <a:r>
              <a:rPr lang="es-ES" sz="2600" b="1" dirty="0" err="1" smtClean="0">
                <a:solidFill>
                  <a:prstClr val="black"/>
                </a:solidFill>
              </a:rPr>
              <a:t>the</a:t>
            </a:r>
            <a:r>
              <a:rPr lang="es-ES" sz="2600" b="1" dirty="0" smtClean="0">
                <a:solidFill>
                  <a:prstClr val="black"/>
                </a:solidFill>
              </a:rPr>
              <a:t> </a:t>
            </a:r>
            <a:r>
              <a:rPr lang="es-ES" sz="2600" b="1" dirty="0" err="1" smtClean="0">
                <a:solidFill>
                  <a:prstClr val="black"/>
                </a:solidFill>
              </a:rPr>
              <a:t>name</a:t>
            </a:r>
            <a:r>
              <a:rPr lang="es-ES" sz="2600" b="1" dirty="0" smtClean="0">
                <a:solidFill>
                  <a:prstClr val="black"/>
                </a:solidFill>
              </a:rPr>
              <a:t> of </a:t>
            </a:r>
            <a:r>
              <a:rPr lang="es-ES" sz="2600" b="1" dirty="0" err="1" smtClean="0">
                <a:solidFill>
                  <a:prstClr val="black"/>
                </a:solidFill>
              </a:rPr>
              <a:t>the</a:t>
            </a:r>
            <a:r>
              <a:rPr lang="es-ES" sz="2600" b="1" dirty="0" smtClean="0">
                <a:solidFill>
                  <a:prstClr val="black"/>
                </a:solidFill>
              </a:rPr>
              <a:t> new </a:t>
            </a:r>
            <a:r>
              <a:rPr lang="es-ES" sz="2600" b="1" dirty="0" err="1" smtClean="0">
                <a:solidFill>
                  <a:prstClr val="black"/>
                </a:solidFill>
              </a:rPr>
              <a:t>system</a:t>
            </a:r>
            <a:r>
              <a:rPr lang="es-ES" sz="2600" b="1" dirty="0" smtClean="0">
                <a:solidFill>
                  <a:prstClr val="black"/>
                </a:solidFill>
              </a:rPr>
              <a:t> to WOS, </a:t>
            </a:r>
            <a:r>
              <a:rPr lang="es-ES" sz="2600" b="1" dirty="0" err="1" smtClean="0">
                <a:solidFill>
                  <a:prstClr val="black"/>
                </a:solidFill>
              </a:rPr>
              <a:t>taking</a:t>
            </a:r>
            <a:r>
              <a:rPr lang="es-ES" sz="2600" b="1" dirty="0" smtClean="0">
                <a:solidFill>
                  <a:prstClr val="black"/>
                </a:solidFill>
              </a:rPr>
              <a:t> </a:t>
            </a:r>
            <a:r>
              <a:rPr lang="es-ES" sz="2600" b="1" dirty="0" err="1" smtClean="0">
                <a:solidFill>
                  <a:prstClr val="black"/>
                </a:solidFill>
              </a:rPr>
              <a:t>care</a:t>
            </a:r>
            <a:r>
              <a:rPr lang="es-ES" sz="2600" b="1" dirty="0" smtClean="0">
                <a:solidFill>
                  <a:prstClr val="black"/>
                </a:solidFill>
              </a:rPr>
              <a:t> to </a:t>
            </a:r>
            <a:r>
              <a:rPr lang="es-ES" sz="2600" b="1" dirty="0" err="1" smtClean="0">
                <a:solidFill>
                  <a:prstClr val="black"/>
                </a:solidFill>
              </a:rPr>
              <a:t>get</a:t>
            </a:r>
            <a:r>
              <a:rPr lang="es-ES" sz="2600" b="1" dirty="0" smtClean="0">
                <a:solidFill>
                  <a:prstClr val="black"/>
                </a:solidFill>
              </a:rPr>
              <a:t> </a:t>
            </a:r>
            <a:r>
              <a:rPr lang="es-ES" sz="2600" b="1" dirty="0" err="1" smtClean="0">
                <a:solidFill>
                  <a:prstClr val="black"/>
                </a:solidFill>
              </a:rPr>
              <a:t>rid</a:t>
            </a:r>
            <a:r>
              <a:rPr lang="es-ES" sz="2600" b="1" dirty="0" smtClean="0">
                <a:solidFill>
                  <a:prstClr val="black"/>
                </a:solidFill>
              </a:rPr>
              <a:t> of </a:t>
            </a:r>
            <a:r>
              <a:rPr lang="es-ES" sz="2600" b="1" dirty="0" err="1" smtClean="0">
                <a:solidFill>
                  <a:prstClr val="black"/>
                </a:solidFill>
              </a:rPr>
              <a:t>any</a:t>
            </a:r>
            <a:r>
              <a:rPr lang="es-ES" sz="2600" b="1" dirty="0" smtClean="0">
                <a:solidFill>
                  <a:prstClr val="black"/>
                </a:solidFill>
              </a:rPr>
              <a:t> </a:t>
            </a:r>
            <a:r>
              <a:rPr lang="es-ES" sz="2600" b="1" dirty="0" err="1" smtClean="0">
                <a:solidFill>
                  <a:prstClr val="black"/>
                </a:solidFill>
              </a:rPr>
              <a:t>reference</a:t>
            </a:r>
            <a:r>
              <a:rPr lang="es-ES" sz="2600" b="1" dirty="0" smtClean="0">
                <a:solidFill>
                  <a:prstClr val="black"/>
                </a:solidFill>
              </a:rPr>
              <a:t> to Digital.</a:t>
            </a:r>
          </a:p>
          <a:p>
            <a:pPr marL="742950" lvl="1" indent="-285750">
              <a:buFont typeface="Arial" charset="0"/>
              <a:buChar char="•"/>
            </a:pPr>
            <a:r>
              <a:rPr lang="es-ES" sz="2600" b="1" dirty="0" smtClean="0">
                <a:solidFill>
                  <a:prstClr val="black"/>
                </a:solidFill>
              </a:rPr>
              <a:t>WOS </a:t>
            </a:r>
            <a:r>
              <a:rPr lang="es-ES" sz="2600" b="1" dirty="0" err="1" smtClean="0">
                <a:solidFill>
                  <a:prstClr val="black"/>
                </a:solidFill>
              </a:rPr>
              <a:t>will</a:t>
            </a:r>
            <a:r>
              <a:rPr lang="es-ES" sz="2600" b="1" dirty="0" smtClean="0">
                <a:solidFill>
                  <a:prstClr val="black"/>
                </a:solidFill>
              </a:rPr>
              <a:t> </a:t>
            </a:r>
            <a:r>
              <a:rPr lang="es-ES" sz="2600" b="1" dirty="0" err="1" smtClean="0">
                <a:solidFill>
                  <a:prstClr val="black"/>
                </a:solidFill>
              </a:rPr>
              <a:t>have</a:t>
            </a:r>
            <a:r>
              <a:rPr lang="es-ES" sz="2600" b="1" dirty="0" smtClean="0">
                <a:solidFill>
                  <a:prstClr val="black"/>
                </a:solidFill>
              </a:rPr>
              <a:t> </a:t>
            </a:r>
            <a:r>
              <a:rPr lang="es-ES" sz="2600" b="1" dirty="0" err="1" smtClean="0">
                <a:solidFill>
                  <a:prstClr val="black"/>
                </a:solidFill>
              </a:rPr>
              <a:t>its</a:t>
            </a:r>
            <a:r>
              <a:rPr lang="es-ES" sz="2600" b="1" dirty="0" smtClean="0">
                <a:solidFill>
                  <a:prstClr val="black"/>
                </a:solidFill>
              </a:rPr>
              <a:t> </a:t>
            </a:r>
            <a:r>
              <a:rPr lang="es-ES" sz="2600" b="1" dirty="0" err="1" smtClean="0">
                <a:solidFill>
                  <a:prstClr val="black"/>
                </a:solidFill>
              </a:rPr>
              <a:t>own</a:t>
            </a:r>
            <a:r>
              <a:rPr lang="es-ES" sz="2600" b="1" dirty="0" smtClean="0">
                <a:solidFill>
                  <a:prstClr val="black"/>
                </a:solidFill>
              </a:rPr>
              <a:t> </a:t>
            </a:r>
            <a:r>
              <a:rPr lang="es-ES" sz="2600" b="1" dirty="0" err="1" smtClean="0">
                <a:solidFill>
                  <a:prstClr val="black"/>
                </a:solidFill>
              </a:rPr>
              <a:t>item</a:t>
            </a:r>
            <a:r>
              <a:rPr lang="es-ES" sz="2600" b="1" dirty="0" smtClean="0">
                <a:solidFill>
                  <a:prstClr val="black"/>
                </a:solidFill>
              </a:rPr>
              <a:t> </a:t>
            </a:r>
            <a:r>
              <a:rPr lang="es-ES" sz="2600" b="1" dirty="0" err="1" smtClean="0">
                <a:solidFill>
                  <a:prstClr val="black"/>
                </a:solidFill>
              </a:rPr>
              <a:t>coding</a:t>
            </a:r>
            <a:r>
              <a:rPr lang="es-ES" sz="2600" b="1" dirty="0" smtClean="0">
                <a:solidFill>
                  <a:prstClr val="black"/>
                </a:solidFill>
              </a:rPr>
              <a:t>:</a:t>
            </a:r>
          </a:p>
          <a:p>
            <a:pPr marL="1200150" lvl="2" indent="-285750">
              <a:buFont typeface="Arial" charset="0"/>
              <a:buChar char="•"/>
            </a:pPr>
            <a:r>
              <a:rPr lang="es-ES" sz="2600" b="1" dirty="0" err="1" smtClean="0">
                <a:solidFill>
                  <a:prstClr val="black"/>
                </a:solidFill>
              </a:rPr>
              <a:t>All</a:t>
            </a:r>
            <a:r>
              <a:rPr lang="es-ES" sz="2600" b="1" dirty="0" smtClean="0">
                <a:solidFill>
                  <a:prstClr val="black"/>
                </a:solidFill>
              </a:rPr>
              <a:t> </a:t>
            </a:r>
            <a:r>
              <a:rPr lang="es-ES" sz="2600" b="1" dirty="0" err="1" smtClean="0">
                <a:solidFill>
                  <a:prstClr val="black"/>
                </a:solidFill>
              </a:rPr>
              <a:t>items</a:t>
            </a:r>
            <a:r>
              <a:rPr lang="es-ES" sz="2600" b="1" dirty="0" smtClean="0">
                <a:solidFill>
                  <a:prstClr val="black"/>
                </a:solidFill>
              </a:rPr>
              <a:t> </a:t>
            </a:r>
            <a:r>
              <a:rPr lang="es-ES" sz="2600" b="1" dirty="0" err="1" smtClean="0">
                <a:solidFill>
                  <a:prstClr val="black"/>
                </a:solidFill>
              </a:rPr>
              <a:t>will</a:t>
            </a:r>
            <a:r>
              <a:rPr lang="es-ES" sz="2600" b="1" dirty="0" smtClean="0">
                <a:solidFill>
                  <a:prstClr val="black"/>
                </a:solidFill>
              </a:rPr>
              <a:t> </a:t>
            </a:r>
            <a:r>
              <a:rPr lang="es-ES" sz="2600" b="1" dirty="0" err="1" smtClean="0">
                <a:solidFill>
                  <a:prstClr val="black"/>
                </a:solidFill>
              </a:rPr>
              <a:t>begin</a:t>
            </a:r>
            <a:r>
              <a:rPr lang="es-ES" sz="2600" b="1" dirty="0" smtClean="0">
                <a:solidFill>
                  <a:prstClr val="black"/>
                </a:solidFill>
              </a:rPr>
              <a:t> </a:t>
            </a:r>
            <a:r>
              <a:rPr lang="es-ES" sz="2600" b="1" dirty="0" err="1" smtClean="0">
                <a:solidFill>
                  <a:prstClr val="black"/>
                </a:solidFill>
              </a:rPr>
              <a:t>with</a:t>
            </a:r>
            <a:r>
              <a:rPr lang="es-ES" sz="2600" b="1" dirty="0" smtClean="0">
                <a:solidFill>
                  <a:prstClr val="black"/>
                </a:solidFill>
              </a:rPr>
              <a:t> </a:t>
            </a:r>
            <a:r>
              <a:rPr lang="es-ES" sz="2600" b="1" dirty="0" smtClean="0">
                <a:solidFill>
                  <a:srgbClr val="FF0000"/>
                </a:solidFill>
              </a:rPr>
              <a:t>W</a:t>
            </a:r>
            <a:r>
              <a:rPr lang="es-ES" sz="2600" b="1" dirty="0" smtClean="0">
                <a:solidFill>
                  <a:prstClr val="black"/>
                </a:solidFill>
              </a:rPr>
              <a:t>…</a:t>
            </a:r>
          </a:p>
          <a:p>
            <a:pPr marL="1200150" lvl="2" indent="-285750">
              <a:buFont typeface="Arial" charset="0"/>
              <a:buChar char="•"/>
            </a:pPr>
            <a:r>
              <a:rPr lang="es-ES" sz="2600" b="1" dirty="0" err="1" smtClean="0">
                <a:solidFill>
                  <a:prstClr val="black"/>
                </a:solidFill>
              </a:rPr>
              <a:t>The</a:t>
            </a:r>
            <a:r>
              <a:rPr lang="es-ES" sz="2600" b="1" dirty="0" smtClean="0">
                <a:solidFill>
                  <a:prstClr val="black"/>
                </a:solidFill>
              </a:rPr>
              <a:t> </a:t>
            </a:r>
            <a:r>
              <a:rPr lang="es-ES" sz="2600" b="1" dirty="0" err="1" smtClean="0">
                <a:solidFill>
                  <a:prstClr val="black"/>
                </a:solidFill>
              </a:rPr>
              <a:t>remaining</a:t>
            </a:r>
            <a:r>
              <a:rPr lang="es-ES" sz="2600" b="1" dirty="0" smtClean="0">
                <a:solidFill>
                  <a:prstClr val="black"/>
                </a:solidFill>
              </a:rPr>
              <a:t> </a:t>
            </a:r>
            <a:r>
              <a:rPr lang="es-ES" sz="2600" b="1" dirty="0" err="1" smtClean="0">
                <a:solidFill>
                  <a:prstClr val="black"/>
                </a:solidFill>
              </a:rPr>
              <a:t>part</a:t>
            </a:r>
            <a:r>
              <a:rPr lang="es-ES" sz="2600" b="1" dirty="0" smtClean="0">
                <a:solidFill>
                  <a:prstClr val="black"/>
                </a:solidFill>
              </a:rPr>
              <a:t> of </a:t>
            </a:r>
            <a:r>
              <a:rPr lang="es-ES" sz="2600" b="1" dirty="0" err="1" smtClean="0">
                <a:solidFill>
                  <a:prstClr val="black"/>
                </a:solidFill>
              </a:rPr>
              <a:t>the</a:t>
            </a:r>
            <a:r>
              <a:rPr lang="es-ES" sz="2600" b="1" dirty="0" smtClean="0">
                <a:solidFill>
                  <a:prstClr val="black"/>
                </a:solidFill>
              </a:rPr>
              <a:t> </a:t>
            </a:r>
            <a:r>
              <a:rPr lang="es-ES" sz="2600" b="1" dirty="0" err="1" smtClean="0">
                <a:solidFill>
                  <a:prstClr val="black"/>
                </a:solidFill>
              </a:rPr>
              <a:t>item</a:t>
            </a:r>
            <a:r>
              <a:rPr lang="es-ES" sz="2600" b="1" dirty="0" smtClean="0">
                <a:solidFill>
                  <a:prstClr val="black"/>
                </a:solidFill>
              </a:rPr>
              <a:t> </a:t>
            </a:r>
            <a:r>
              <a:rPr lang="es-ES" sz="2600" b="1" dirty="0" err="1" smtClean="0">
                <a:solidFill>
                  <a:prstClr val="black"/>
                </a:solidFill>
              </a:rPr>
              <a:t>number</a:t>
            </a:r>
            <a:r>
              <a:rPr lang="es-ES" sz="2600" b="1" dirty="0" smtClean="0">
                <a:solidFill>
                  <a:prstClr val="black"/>
                </a:solidFill>
              </a:rPr>
              <a:t> </a:t>
            </a:r>
            <a:r>
              <a:rPr lang="es-ES" sz="2600" b="1" dirty="0" err="1" smtClean="0">
                <a:solidFill>
                  <a:prstClr val="black"/>
                </a:solidFill>
              </a:rPr>
              <a:t>will</a:t>
            </a:r>
            <a:r>
              <a:rPr lang="es-ES" sz="2600" b="1" dirty="0" smtClean="0">
                <a:solidFill>
                  <a:prstClr val="black"/>
                </a:solidFill>
              </a:rPr>
              <a:t> </a:t>
            </a:r>
            <a:r>
              <a:rPr lang="es-ES" sz="2600" b="1" dirty="0" err="1" smtClean="0">
                <a:solidFill>
                  <a:prstClr val="black"/>
                </a:solidFill>
              </a:rPr>
              <a:t>follow</a:t>
            </a:r>
            <a:r>
              <a:rPr lang="es-ES" sz="2600" b="1" dirty="0" smtClean="0">
                <a:solidFill>
                  <a:prstClr val="black"/>
                </a:solidFill>
              </a:rPr>
              <a:t> </a:t>
            </a:r>
            <a:r>
              <a:rPr lang="es-ES" sz="2600" b="1" dirty="0" err="1" smtClean="0">
                <a:solidFill>
                  <a:prstClr val="black"/>
                </a:solidFill>
              </a:rPr>
              <a:t>the</a:t>
            </a:r>
            <a:r>
              <a:rPr lang="es-ES" sz="2600" b="1" dirty="0" smtClean="0">
                <a:solidFill>
                  <a:prstClr val="black"/>
                </a:solidFill>
              </a:rPr>
              <a:t> </a:t>
            </a:r>
            <a:r>
              <a:rPr lang="es-ES" sz="2600" b="1" dirty="0" err="1" smtClean="0">
                <a:solidFill>
                  <a:prstClr val="black"/>
                </a:solidFill>
              </a:rPr>
              <a:t>same</a:t>
            </a:r>
            <a:r>
              <a:rPr lang="es-ES" sz="2600" b="1" dirty="0" smtClean="0">
                <a:solidFill>
                  <a:prstClr val="black"/>
                </a:solidFill>
              </a:rPr>
              <a:t> </a:t>
            </a:r>
            <a:r>
              <a:rPr lang="es-ES" sz="2600" b="1" dirty="0" err="1" smtClean="0">
                <a:solidFill>
                  <a:prstClr val="black"/>
                </a:solidFill>
              </a:rPr>
              <a:t>coding</a:t>
            </a:r>
            <a:r>
              <a:rPr lang="es-ES" sz="2600" b="1" dirty="0" smtClean="0">
                <a:solidFill>
                  <a:prstClr val="black"/>
                </a:solidFill>
              </a:rPr>
              <a:t> </a:t>
            </a:r>
            <a:r>
              <a:rPr lang="es-ES" sz="2600" b="1" dirty="0" err="1" smtClean="0">
                <a:solidFill>
                  <a:prstClr val="black"/>
                </a:solidFill>
              </a:rPr>
              <a:t>system</a:t>
            </a:r>
            <a:r>
              <a:rPr lang="es-ES" sz="2600" b="1" dirty="0" smtClean="0">
                <a:solidFill>
                  <a:prstClr val="black"/>
                </a:solidFill>
              </a:rPr>
              <a:t> as </a:t>
            </a:r>
            <a:r>
              <a:rPr lang="es-ES" sz="2600" b="1" dirty="0" err="1" smtClean="0">
                <a:solidFill>
                  <a:prstClr val="black"/>
                </a:solidFill>
              </a:rPr>
              <a:t>all</a:t>
            </a:r>
            <a:r>
              <a:rPr lang="es-ES" sz="2600" b="1" dirty="0" smtClean="0">
                <a:solidFill>
                  <a:prstClr val="black"/>
                </a:solidFill>
              </a:rPr>
              <a:t> </a:t>
            </a:r>
            <a:r>
              <a:rPr lang="es-ES" sz="2600" b="1" dirty="0" err="1" smtClean="0">
                <a:solidFill>
                  <a:prstClr val="black"/>
                </a:solidFill>
              </a:rPr>
              <a:t>other</a:t>
            </a:r>
            <a:r>
              <a:rPr lang="es-ES" sz="2600" b="1" dirty="0" smtClean="0">
                <a:solidFill>
                  <a:prstClr val="black"/>
                </a:solidFill>
              </a:rPr>
              <a:t> SCX </a:t>
            </a:r>
            <a:r>
              <a:rPr lang="es-ES" sz="2600" b="1" dirty="0" err="1" smtClean="0">
                <a:solidFill>
                  <a:prstClr val="black"/>
                </a:solidFill>
              </a:rPr>
              <a:t>items</a:t>
            </a:r>
            <a:r>
              <a:rPr lang="es-ES" sz="2600" b="1" dirty="0" smtClean="0">
                <a:solidFill>
                  <a:prstClr val="black"/>
                </a:solidFill>
              </a:rPr>
              <a:t>.</a:t>
            </a:r>
          </a:p>
        </p:txBody>
      </p:sp>
      <p:pic>
        <p:nvPicPr>
          <p:cNvPr id="5"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2147"/>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8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331640" y="2852936"/>
            <a:ext cx="6480720" cy="2677656"/>
          </a:xfrm>
          <a:prstGeom prst="rect">
            <a:avLst/>
          </a:prstGeom>
        </p:spPr>
        <p:txBody>
          <a:bodyPr wrap="square">
            <a:spAutoFit/>
          </a:bodyPr>
          <a:lstStyle/>
          <a:p>
            <a:pPr algn="ctr"/>
            <a:r>
              <a:rPr lang="en-US" sz="9600" i="1" dirty="0" smtClean="0">
                <a:solidFill>
                  <a:prstClr val="white"/>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SCX WOS</a:t>
            </a:r>
          </a:p>
          <a:p>
            <a:pPr algn="ctr"/>
            <a:r>
              <a:rPr lang="en-US" sz="3600" i="1" dirty="0">
                <a:solidFill>
                  <a:prstClr val="white"/>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2014</a:t>
            </a:r>
          </a:p>
          <a:p>
            <a:pPr algn="ctr"/>
            <a:r>
              <a:rPr lang="en-US" sz="3600" i="1" dirty="0" smtClean="0">
                <a:solidFill>
                  <a:prstClr val="white"/>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SETS</a:t>
            </a:r>
            <a:endParaRPr lang="es-ES" sz="3600" i="1" dirty="0">
              <a:solidFill>
                <a:prstClr val="white"/>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528644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3"/>
          <p:cNvGraphicFramePr>
            <a:graphicFrameLocks noGrp="1"/>
          </p:cNvGraphicFramePr>
          <p:nvPr>
            <p:extLst>
              <p:ext uri="{D42A27DB-BD31-4B8C-83A1-F6EECF244321}">
                <p14:modId xmlns:p14="http://schemas.microsoft.com/office/powerpoint/2010/main" val="3531110147"/>
              </p:ext>
            </p:extLst>
          </p:nvPr>
        </p:nvGraphicFramePr>
        <p:xfrm>
          <a:off x="1229170" y="1144096"/>
          <a:ext cx="6958048" cy="5669280"/>
        </p:xfrm>
        <a:graphic>
          <a:graphicData uri="http://schemas.openxmlformats.org/drawingml/2006/table">
            <a:tbl>
              <a:tblPr firstRow="1" bandRow="1">
                <a:tableStyleId>{21E4AEA4-8DFA-4A89-87EB-49C32662AFE0}</a:tableStyleId>
              </a:tblPr>
              <a:tblGrid>
                <a:gridCol w="4134918"/>
                <a:gridCol w="1542023"/>
                <a:gridCol w="1281107"/>
              </a:tblGrid>
              <a:tr h="370840">
                <a:tc>
                  <a:txBody>
                    <a:bodyPr/>
                    <a:lstStyle/>
                    <a:p>
                      <a:pPr algn="ctr"/>
                      <a:r>
                        <a:rPr lang="es-ES" dirty="0" smtClean="0"/>
                        <a:t>FUNCTION</a:t>
                      </a:r>
                      <a:endParaRPr lang="es-ES" dirty="0"/>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solidFill>
                            <a:schemeClr val="lt1"/>
                          </a:solidFill>
                        </a:rPr>
                        <a:t>DIGITAL</a:t>
                      </a:r>
                      <a:r>
                        <a:rPr lang="es-ES" baseline="0" dirty="0" smtClean="0">
                          <a:solidFill>
                            <a:schemeClr val="lt1"/>
                          </a:solidFill>
                        </a:rPr>
                        <a:t> REVOLUTION</a:t>
                      </a:r>
                      <a:endParaRPr lang="es-ES" dirty="0">
                        <a:solidFill>
                          <a:schemeClr val="bg1">
                            <a:lumMod val="75000"/>
                          </a:schemeClr>
                        </a:solidFill>
                      </a:endParaRP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dirty="0" smtClean="0"/>
                        <a:t>PILOT-FULL CONTROL</a:t>
                      </a:r>
                      <a:endParaRPr lang="es-ES" dirty="0">
                        <a:solidFill>
                          <a:schemeClr val="accent6">
                            <a:lumMod val="75000"/>
                          </a:schemeClr>
                        </a:solidFill>
                      </a:endParaRP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4016">
                <a:tc>
                  <a:txBody>
                    <a:bodyPr/>
                    <a:lstStyle/>
                    <a:p>
                      <a:pPr algn="l"/>
                      <a:r>
                        <a:rPr lang="es-ES" sz="1600" dirty="0" err="1" smtClean="0">
                          <a:solidFill>
                            <a:srgbClr val="7B050C"/>
                          </a:solidFill>
                        </a:rPr>
                        <a:t>Lane</a:t>
                      </a:r>
                      <a:r>
                        <a:rPr lang="es-ES" sz="1600" baseline="0" dirty="0" smtClean="0">
                          <a:solidFill>
                            <a:srgbClr val="7B050C"/>
                          </a:solidFill>
                        </a:rPr>
                        <a:t> </a:t>
                      </a:r>
                      <a:r>
                        <a:rPr lang="es-ES" sz="1600" baseline="0" dirty="0" err="1" smtClean="0">
                          <a:solidFill>
                            <a:srgbClr val="7B050C"/>
                          </a:solidFill>
                        </a:rPr>
                        <a:t>changing</a:t>
                      </a:r>
                      <a:r>
                        <a:rPr lang="es-ES" sz="1600" baseline="0" dirty="0" smtClean="0">
                          <a:solidFill>
                            <a:srgbClr val="7B050C"/>
                          </a:solidFill>
                        </a:rPr>
                        <a:t> / </a:t>
                      </a:r>
                      <a:r>
                        <a:rPr lang="es-ES" sz="1600" baseline="0" dirty="0" err="1" smtClean="0">
                          <a:solidFill>
                            <a:srgbClr val="7B050C"/>
                          </a:solidFill>
                        </a:rPr>
                        <a:t>overtaking</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8776">
                <a:tc>
                  <a:txBody>
                    <a:bodyPr/>
                    <a:lstStyle/>
                    <a:p>
                      <a:pPr algn="l"/>
                      <a:r>
                        <a:rPr lang="es-ES" sz="1600" dirty="0" smtClean="0">
                          <a:solidFill>
                            <a:srgbClr val="7B050C"/>
                          </a:solidFill>
                        </a:rPr>
                        <a:t>Wireless</a:t>
                      </a:r>
                      <a:r>
                        <a:rPr lang="es-ES" sz="1600" baseline="0" dirty="0" smtClean="0">
                          <a:solidFill>
                            <a:srgbClr val="7B050C"/>
                          </a:solidFill>
                        </a:rPr>
                        <a:t> </a:t>
                      </a:r>
                      <a:r>
                        <a:rPr lang="es-ES" sz="1600" baseline="0" dirty="0" err="1" smtClean="0">
                          <a:solidFill>
                            <a:srgbClr val="7B050C"/>
                          </a:solidFill>
                        </a:rPr>
                        <a:t>rechargeable</a:t>
                      </a:r>
                      <a:r>
                        <a:rPr lang="es-ES" sz="1600" baseline="0" dirty="0" smtClean="0">
                          <a:solidFill>
                            <a:srgbClr val="7B050C"/>
                          </a:solidFill>
                        </a:rPr>
                        <a:t> </a:t>
                      </a:r>
                      <a:r>
                        <a:rPr lang="es-ES" sz="1600" baseline="0" dirty="0" err="1" smtClean="0">
                          <a:solidFill>
                            <a:srgbClr val="7B050C"/>
                          </a:solidFill>
                        </a:rPr>
                        <a:t>hand</a:t>
                      </a:r>
                      <a:r>
                        <a:rPr lang="es-ES" sz="1600" baseline="0" dirty="0" smtClean="0">
                          <a:solidFill>
                            <a:srgbClr val="7B050C"/>
                          </a:solidFill>
                        </a:rPr>
                        <a:t> </a:t>
                      </a:r>
                      <a:r>
                        <a:rPr lang="es-ES" sz="1600" baseline="0" dirty="0" err="1" smtClean="0">
                          <a:solidFill>
                            <a:srgbClr val="7B050C"/>
                          </a:solidFill>
                        </a:rPr>
                        <a:t>controllers</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600" dirty="0" smtClean="0">
                          <a:solidFill>
                            <a:srgbClr val="7B050C"/>
                          </a:solidFill>
                        </a:rPr>
                        <a:t>✓</a:t>
                      </a:r>
                      <a:endParaRPr lang="es-ES" sz="1600" dirty="0">
                        <a:solidFill>
                          <a:srgbClr val="7B050C"/>
                        </a:solidFill>
                      </a:endParaRP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520">
                <a:tc>
                  <a:txBody>
                    <a:bodyPr/>
                    <a:lstStyle/>
                    <a:p>
                      <a:pPr algn="l"/>
                      <a:r>
                        <a:rPr lang="es-ES" sz="1600" dirty="0" smtClean="0">
                          <a:solidFill>
                            <a:srgbClr val="7B050C"/>
                          </a:solidFill>
                        </a:rPr>
                        <a:t>Hand</a:t>
                      </a:r>
                      <a:r>
                        <a:rPr lang="es-ES" sz="1600" baseline="0" dirty="0" smtClean="0">
                          <a:solidFill>
                            <a:srgbClr val="7B050C"/>
                          </a:solidFill>
                        </a:rPr>
                        <a:t> </a:t>
                      </a:r>
                      <a:r>
                        <a:rPr lang="es-ES" sz="1600" baseline="0" dirty="0" err="1" smtClean="0">
                          <a:solidFill>
                            <a:srgbClr val="7B050C"/>
                          </a:solidFill>
                        </a:rPr>
                        <a:t>controllers</a:t>
                      </a:r>
                      <a:r>
                        <a:rPr lang="es-ES" sz="1600" baseline="0" dirty="0" smtClean="0">
                          <a:solidFill>
                            <a:srgbClr val="7B050C"/>
                          </a:solidFill>
                        </a:rPr>
                        <a:t> </a:t>
                      </a:r>
                      <a:r>
                        <a:rPr lang="es-ES" sz="1600" baseline="0" dirty="0" err="1" smtClean="0">
                          <a:solidFill>
                            <a:srgbClr val="7B050C"/>
                          </a:solidFill>
                        </a:rPr>
                        <a:t>with</a:t>
                      </a:r>
                      <a:r>
                        <a:rPr lang="es-ES" sz="1600" baseline="0" dirty="0" smtClean="0">
                          <a:solidFill>
                            <a:srgbClr val="7B050C"/>
                          </a:solidFill>
                        </a:rPr>
                        <a:t> LED </a:t>
                      </a:r>
                      <a:r>
                        <a:rPr lang="es-ES" sz="1600" baseline="0" dirty="0" err="1" smtClean="0">
                          <a:solidFill>
                            <a:srgbClr val="7B050C"/>
                          </a:solidFill>
                        </a:rPr>
                        <a:t>lights</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6288">
                <a:tc>
                  <a:txBody>
                    <a:bodyPr/>
                    <a:lstStyle/>
                    <a:p>
                      <a:pPr algn="l"/>
                      <a:r>
                        <a:rPr lang="es-ES" sz="1600" dirty="0" err="1" smtClean="0">
                          <a:solidFill>
                            <a:srgbClr val="7B050C"/>
                          </a:solidFill>
                        </a:rPr>
                        <a:t>Programming</a:t>
                      </a:r>
                      <a:r>
                        <a:rPr lang="es-ES" sz="1600" baseline="0" dirty="0" smtClean="0">
                          <a:solidFill>
                            <a:srgbClr val="7B050C"/>
                          </a:solidFill>
                        </a:rPr>
                        <a:t> of c</a:t>
                      </a:r>
                      <a:r>
                        <a:rPr lang="es-ES" sz="1600" dirty="0" smtClean="0">
                          <a:solidFill>
                            <a:srgbClr val="7B050C"/>
                          </a:solidFill>
                        </a:rPr>
                        <a:t>ar</a:t>
                      </a:r>
                      <a:r>
                        <a:rPr lang="es-ES" sz="1600" baseline="0" dirty="0" smtClean="0">
                          <a:solidFill>
                            <a:srgbClr val="7B050C"/>
                          </a:solidFill>
                        </a:rPr>
                        <a:t> </a:t>
                      </a:r>
                      <a:r>
                        <a:rPr lang="es-ES" sz="1600" baseline="0" dirty="0" err="1" smtClean="0">
                          <a:solidFill>
                            <a:srgbClr val="7B050C"/>
                          </a:solidFill>
                        </a:rPr>
                        <a:t>braking</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9040">
                <a:tc>
                  <a:txBody>
                    <a:bodyPr/>
                    <a:lstStyle/>
                    <a:p>
                      <a:pPr algn="l"/>
                      <a:r>
                        <a:rPr lang="es-ES" sz="1600" dirty="0" err="1" smtClean="0">
                          <a:solidFill>
                            <a:srgbClr val="7B050C"/>
                          </a:solidFill>
                        </a:rPr>
                        <a:t>Programming</a:t>
                      </a:r>
                      <a:r>
                        <a:rPr lang="es-ES" sz="1600" baseline="0" dirty="0" smtClean="0">
                          <a:solidFill>
                            <a:srgbClr val="7B050C"/>
                          </a:solidFill>
                        </a:rPr>
                        <a:t> of car </a:t>
                      </a:r>
                      <a:r>
                        <a:rPr lang="es-ES" sz="1600" baseline="0" dirty="0" err="1" smtClean="0">
                          <a:solidFill>
                            <a:srgbClr val="7B050C"/>
                          </a:solidFill>
                        </a:rPr>
                        <a:t>speed</a:t>
                      </a:r>
                      <a:r>
                        <a:rPr lang="es-ES" sz="1600" baseline="0" dirty="0" smtClean="0">
                          <a:solidFill>
                            <a:srgbClr val="7B050C"/>
                          </a:solidFill>
                        </a:rPr>
                        <a:t> </a:t>
                      </a:r>
                      <a:r>
                        <a:rPr lang="es-ES" sz="1600" baseline="0" dirty="0" err="1" smtClean="0">
                          <a:solidFill>
                            <a:srgbClr val="7B050C"/>
                          </a:solidFill>
                        </a:rPr>
                        <a:t>limit</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3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aseline="0" dirty="0" smtClean="0">
                          <a:solidFill>
                            <a:srgbClr val="7B050C"/>
                          </a:solidFill>
                        </a:rPr>
                        <a:t>Car </a:t>
                      </a:r>
                      <a:r>
                        <a:rPr lang="es-ES" sz="1600" baseline="0" dirty="0" err="1" smtClean="0">
                          <a:solidFill>
                            <a:srgbClr val="7B050C"/>
                          </a:solidFill>
                        </a:rPr>
                        <a:t>lights</a:t>
                      </a:r>
                      <a:r>
                        <a:rPr lang="es-ES" sz="1600" baseline="0" dirty="0" smtClean="0">
                          <a:solidFill>
                            <a:srgbClr val="7B050C"/>
                          </a:solidFill>
                        </a:rPr>
                        <a:t> </a:t>
                      </a:r>
                      <a:r>
                        <a:rPr lang="es-ES" sz="1600" baseline="0" dirty="0" err="1" smtClean="0">
                          <a:solidFill>
                            <a:srgbClr val="7B050C"/>
                          </a:solidFill>
                        </a:rPr>
                        <a:t>controlled</a:t>
                      </a:r>
                      <a:r>
                        <a:rPr lang="es-ES" sz="1600" baseline="0" dirty="0" smtClean="0">
                          <a:solidFill>
                            <a:srgbClr val="7B050C"/>
                          </a:solidFill>
                        </a:rPr>
                        <a:t> </a:t>
                      </a:r>
                      <a:r>
                        <a:rPr lang="es-ES" sz="1600" baseline="0" dirty="0" err="1" smtClean="0">
                          <a:solidFill>
                            <a:srgbClr val="7B050C"/>
                          </a:solidFill>
                        </a:rPr>
                        <a:t>from</a:t>
                      </a:r>
                      <a:r>
                        <a:rPr lang="es-ES" sz="1600" baseline="0" dirty="0" smtClean="0">
                          <a:solidFill>
                            <a:srgbClr val="7B050C"/>
                          </a:solidFill>
                        </a:rPr>
                        <a:t> </a:t>
                      </a:r>
                      <a:r>
                        <a:rPr lang="es-ES" sz="1600" baseline="0" dirty="0" err="1" smtClean="0">
                          <a:solidFill>
                            <a:srgbClr val="7B050C"/>
                          </a:solidFill>
                        </a:rPr>
                        <a:t>hand</a:t>
                      </a:r>
                      <a:r>
                        <a:rPr lang="es-ES" sz="1600" baseline="0" dirty="0" smtClean="0">
                          <a:solidFill>
                            <a:srgbClr val="7B050C"/>
                          </a:solidFill>
                        </a:rPr>
                        <a:t> </a:t>
                      </a:r>
                      <a:r>
                        <a:rPr lang="es-ES" sz="1600" baseline="0" dirty="0" err="1" smtClean="0">
                          <a:solidFill>
                            <a:srgbClr val="7B050C"/>
                          </a:solidFill>
                        </a:rPr>
                        <a:t>controller</a:t>
                      </a:r>
                      <a:endParaRPr lang="es-ES" sz="1600" baseline="0" dirty="0" smtClean="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552">
                <a:tc>
                  <a:txBody>
                    <a:bodyPr/>
                    <a:lstStyle/>
                    <a:p>
                      <a:pPr algn="l"/>
                      <a:r>
                        <a:rPr lang="es-ES" sz="1600" dirty="0" err="1" smtClean="0">
                          <a:solidFill>
                            <a:srgbClr val="7B050C"/>
                          </a:solidFill>
                        </a:rPr>
                        <a:t>Sound</a:t>
                      </a:r>
                      <a:r>
                        <a:rPr lang="es-ES" sz="1600" baseline="0" dirty="0" smtClean="0">
                          <a:solidFill>
                            <a:srgbClr val="7B050C"/>
                          </a:solidFill>
                        </a:rPr>
                        <a:t> in Hand </a:t>
                      </a:r>
                      <a:r>
                        <a:rPr lang="es-ES" sz="1600" baseline="0" dirty="0" err="1" smtClean="0">
                          <a:solidFill>
                            <a:srgbClr val="7B050C"/>
                          </a:solidFill>
                        </a:rPr>
                        <a:t>Controller</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es-ES" sz="1600" dirty="0" smtClean="0">
                          <a:solidFill>
                            <a:srgbClr val="7B050C"/>
                          </a:solidFill>
                        </a:rPr>
                        <a:t>Up</a:t>
                      </a:r>
                      <a:r>
                        <a:rPr lang="es-ES" sz="1600" baseline="0" dirty="0" smtClean="0">
                          <a:solidFill>
                            <a:srgbClr val="7B050C"/>
                          </a:solidFill>
                        </a:rPr>
                        <a:t> to 6 </a:t>
                      </a:r>
                      <a:r>
                        <a:rPr lang="es-ES" sz="1600" baseline="0" dirty="0" err="1" smtClean="0">
                          <a:solidFill>
                            <a:srgbClr val="7B050C"/>
                          </a:solidFill>
                        </a:rPr>
                        <a:t>players</a:t>
                      </a:r>
                      <a:r>
                        <a:rPr lang="es-ES" sz="1600" baseline="0" dirty="0" smtClean="0">
                          <a:solidFill>
                            <a:srgbClr val="7B050C"/>
                          </a:solidFill>
                        </a:rPr>
                        <a:t>/cars </a:t>
                      </a:r>
                      <a:r>
                        <a:rPr lang="es-ES" sz="1600" baseline="0" dirty="0" err="1" smtClean="0">
                          <a:solidFill>
                            <a:srgbClr val="7B050C"/>
                          </a:solidFill>
                        </a:rPr>
                        <a:t>on</a:t>
                      </a:r>
                      <a:r>
                        <a:rPr lang="es-ES" sz="1600" baseline="0" dirty="0" smtClean="0">
                          <a:solidFill>
                            <a:srgbClr val="7B050C"/>
                          </a:solidFill>
                        </a:rPr>
                        <a:t> </a:t>
                      </a:r>
                      <a:r>
                        <a:rPr lang="es-ES" sz="1600" baseline="0" dirty="0" err="1" smtClean="0">
                          <a:solidFill>
                            <a:srgbClr val="7B050C"/>
                          </a:solidFill>
                        </a:rPr>
                        <a:t>the</a:t>
                      </a:r>
                      <a:r>
                        <a:rPr lang="es-ES" sz="1600" baseline="0" dirty="0" smtClean="0">
                          <a:solidFill>
                            <a:srgbClr val="7B050C"/>
                          </a:solidFill>
                        </a:rPr>
                        <a:t> </a:t>
                      </a:r>
                      <a:r>
                        <a:rPr lang="es-ES" sz="1600" baseline="0" dirty="0" err="1" smtClean="0">
                          <a:solidFill>
                            <a:srgbClr val="7B050C"/>
                          </a:solidFill>
                        </a:rPr>
                        <a:t>racetrack</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4064">
                <a:tc>
                  <a:txBody>
                    <a:bodyPr/>
                    <a:lstStyle/>
                    <a:p>
                      <a:pPr algn="l"/>
                      <a:r>
                        <a:rPr lang="es-ES" sz="1600" dirty="0" err="1" smtClean="0">
                          <a:solidFill>
                            <a:srgbClr val="7B050C"/>
                          </a:solidFill>
                        </a:rPr>
                        <a:t>Ghost</a:t>
                      </a:r>
                      <a:r>
                        <a:rPr lang="es-ES" sz="1600" dirty="0" smtClean="0">
                          <a:solidFill>
                            <a:srgbClr val="7B050C"/>
                          </a:solidFill>
                        </a:rPr>
                        <a:t> Car</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es-ES" sz="1600" dirty="0" smtClean="0">
                          <a:solidFill>
                            <a:srgbClr val="7B050C"/>
                          </a:solidFill>
                        </a:rPr>
                        <a:t>Pace Car</a:t>
                      </a: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es-ES" sz="1600" dirty="0" err="1" smtClean="0">
                          <a:solidFill>
                            <a:srgbClr val="7B050C"/>
                          </a:solidFill>
                        </a:rPr>
                        <a:t>Racestart</a:t>
                      </a:r>
                      <a:r>
                        <a:rPr lang="es-ES" sz="1600" baseline="0" dirty="0" smtClean="0">
                          <a:solidFill>
                            <a:srgbClr val="7B050C"/>
                          </a:solidFill>
                        </a:rPr>
                        <a:t> </a:t>
                      </a:r>
                      <a:r>
                        <a:rPr lang="es-ES" sz="1600" baseline="0" dirty="0" err="1" smtClean="0">
                          <a:solidFill>
                            <a:srgbClr val="7B050C"/>
                          </a:solidFill>
                        </a:rPr>
                        <a:t>lights</a:t>
                      </a:r>
                      <a:r>
                        <a:rPr lang="es-ES" sz="1600" baseline="0" dirty="0" smtClean="0">
                          <a:solidFill>
                            <a:srgbClr val="7B050C"/>
                          </a:solidFill>
                        </a:rPr>
                        <a:t> in </a:t>
                      </a:r>
                      <a:r>
                        <a:rPr lang="es-ES" sz="1600" baseline="0" dirty="0" err="1" smtClean="0">
                          <a:solidFill>
                            <a:srgbClr val="7B050C"/>
                          </a:solidFill>
                        </a:rPr>
                        <a:t>the</a:t>
                      </a:r>
                      <a:r>
                        <a:rPr lang="es-ES" sz="1600" baseline="0" dirty="0" smtClean="0">
                          <a:solidFill>
                            <a:srgbClr val="7B050C"/>
                          </a:solidFill>
                        </a:rPr>
                        <a:t> central </a:t>
                      </a:r>
                      <a:r>
                        <a:rPr lang="es-ES" sz="1600" baseline="0" dirty="0" err="1" smtClean="0">
                          <a:solidFill>
                            <a:srgbClr val="7B050C"/>
                          </a:solidFill>
                        </a:rPr>
                        <a:t>unit</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6336">
                <a:tc>
                  <a:txBody>
                    <a:bodyPr/>
                    <a:lstStyle/>
                    <a:p>
                      <a:pPr algn="l"/>
                      <a:r>
                        <a:rPr lang="es-ES" sz="1600" dirty="0" err="1" smtClean="0">
                          <a:solidFill>
                            <a:srgbClr val="7B050C"/>
                          </a:solidFill>
                        </a:rPr>
                        <a:t>Race</a:t>
                      </a:r>
                      <a:r>
                        <a:rPr lang="es-ES" sz="1600" dirty="0" smtClean="0">
                          <a:solidFill>
                            <a:srgbClr val="7B050C"/>
                          </a:solidFill>
                        </a:rPr>
                        <a:t> </a:t>
                      </a:r>
                      <a:r>
                        <a:rPr lang="es-ES" sz="1600" dirty="0" err="1" smtClean="0">
                          <a:solidFill>
                            <a:srgbClr val="7B050C"/>
                          </a:solidFill>
                        </a:rPr>
                        <a:t>start</a:t>
                      </a:r>
                      <a:r>
                        <a:rPr lang="es-ES" sz="1600" baseline="0" dirty="0" smtClean="0">
                          <a:solidFill>
                            <a:srgbClr val="7B050C"/>
                          </a:solidFill>
                        </a:rPr>
                        <a:t> control</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1096">
                <a:tc>
                  <a:txBody>
                    <a:bodyPr/>
                    <a:lstStyle/>
                    <a:p>
                      <a:pPr algn="l"/>
                      <a:r>
                        <a:rPr lang="es-ES" sz="1600" dirty="0" err="1" smtClean="0">
                          <a:solidFill>
                            <a:srgbClr val="7B050C"/>
                          </a:solidFill>
                        </a:rPr>
                        <a:t>Race</a:t>
                      </a:r>
                      <a:r>
                        <a:rPr lang="es-ES" sz="1600" dirty="0" smtClean="0">
                          <a:solidFill>
                            <a:srgbClr val="7B050C"/>
                          </a:solidFill>
                        </a:rPr>
                        <a:t> </a:t>
                      </a:r>
                      <a:r>
                        <a:rPr lang="es-ES" sz="1600" dirty="0" err="1" smtClean="0">
                          <a:solidFill>
                            <a:srgbClr val="7B050C"/>
                          </a:solidFill>
                        </a:rPr>
                        <a:t>Finish</a:t>
                      </a:r>
                      <a:r>
                        <a:rPr lang="es-ES" sz="1600" dirty="0" smtClean="0">
                          <a:solidFill>
                            <a:srgbClr val="7B050C"/>
                          </a:solidFill>
                        </a:rPr>
                        <a:t> Control</a:t>
                      </a:r>
                      <a:endParaRPr lang="es-ES" sz="1600" dirty="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1600" dirty="0"/>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864">
                <a:tc>
                  <a:txBody>
                    <a:bodyPr/>
                    <a:lstStyle/>
                    <a:p>
                      <a:pPr algn="l"/>
                      <a:r>
                        <a:rPr lang="es-ES" sz="1600" dirty="0" smtClean="0">
                          <a:solidFill>
                            <a:srgbClr val="7B050C"/>
                          </a:solidFill>
                        </a:rPr>
                        <a:t>Cars can be </a:t>
                      </a:r>
                      <a:r>
                        <a:rPr lang="es-ES" sz="1600" dirty="0" err="1" smtClean="0">
                          <a:solidFill>
                            <a:srgbClr val="7B050C"/>
                          </a:solidFill>
                        </a:rPr>
                        <a:t>switched</a:t>
                      </a:r>
                      <a:r>
                        <a:rPr lang="es-ES" sz="1600" baseline="0" dirty="0" smtClean="0">
                          <a:solidFill>
                            <a:srgbClr val="7B050C"/>
                          </a:solidFill>
                        </a:rPr>
                        <a:t> to </a:t>
                      </a:r>
                      <a:r>
                        <a:rPr lang="es-ES" sz="1600" baseline="0" dirty="0" err="1" smtClean="0">
                          <a:solidFill>
                            <a:srgbClr val="7B050C"/>
                          </a:solidFill>
                        </a:rPr>
                        <a:t>analogue</a:t>
                      </a:r>
                      <a:endParaRPr lang="es-ES" sz="1600" baseline="0" dirty="0" smtClean="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8608">
                <a:tc>
                  <a:txBody>
                    <a:bodyPr/>
                    <a:lstStyle/>
                    <a:p>
                      <a:pPr algn="l"/>
                      <a:r>
                        <a:rPr lang="es-ES" sz="1600" baseline="0" dirty="0" smtClean="0">
                          <a:solidFill>
                            <a:srgbClr val="7B050C"/>
                          </a:solidFill>
                        </a:rPr>
                        <a:t>Cars </a:t>
                      </a:r>
                      <a:r>
                        <a:rPr lang="es-ES" sz="1600" baseline="0" dirty="0" err="1" smtClean="0">
                          <a:solidFill>
                            <a:srgbClr val="7B050C"/>
                          </a:solidFill>
                        </a:rPr>
                        <a:t>with</a:t>
                      </a:r>
                      <a:r>
                        <a:rPr lang="es-ES" sz="1600" baseline="0" dirty="0" smtClean="0">
                          <a:solidFill>
                            <a:srgbClr val="7B050C"/>
                          </a:solidFill>
                        </a:rPr>
                        <a:t> </a:t>
                      </a:r>
                      <a:r>
                        <a:rPr lang="es-ES" sz="1600" baseline="0" dirty="0" err="1" smtClean="0">
                          <a:solidFill>
                            <a:srgbClr val="7B050C"/>
                          </a:solidFill>
                        </a:rPr>
                        <a:t>braking</a:t>
                      </a:r>
                      <a:r>
                        <a:rPr lang="es-ES" sz="1600" baseline="0" dirty="0" smtClean="0">
                          <a:solidFill>
                            <a:srgbClr val="7B050C"/>
                          </a:solidFill>
                        </a:rPr>
                        <a:t> </a:t>
                      </a:r>
                      <a:r>
                        <a:rPr lang="es-ES" sz="1600" baseline="0" dirty="0" err="1" smtClean="0">
                          <a:solidFill>
                            <a:srgbClr val="7B050C"/>
                          </a:solidFill>
                        </a:rPr>
                        <a:t>lights</a:t>
                      </a:r>
                      <a:endParaRPr lang="es-ES" sz="1600" baseline="0" dirty="0" smtClean="0">
                        <a:solidFill>
                          <a:srgbClr val="7B050C"/>
                        </a:solidFill>
                      </a:endParaRPr>
                    </a:p>
                  </a:txBody>
                  <a:tcPr>
                    <a:lnL w="12700" cap="flat" cmpd="sng" algn="ctr">
                      <a:no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solidFill>
                        <a:srgbClr val="C0504D">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dirty="0" smtClean="0">
                          <a:solidFill>
                            <a:srgbClr val="7B050C"/>
                          </a:solidFill>
                        </a:rPr>
                        <a:t>✓</a:t>
                      </a:r>
                    </a:p>
                  </a:txBody>
                  <a:tcPr>
                    <a:lnL w="12700" cap="flat" cmpd="sng" algn="ctr">
                      <a:solidFill>
                        <a:srgbClr val="C0504D">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 name="Picture 2" descr="C:\Users\m_burgue\Documents\DOCUMENTOS FABRICA DE JUGUETES\SCALEXTRIC\Scalextric 2014\originales 2014\logo sc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0" y="-2147"/>
            <a:ext cx="2202696" cy="8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1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m_burgue\Desktop\fondo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_burgue\Documents\DOCUMENTOS FABRICA DE JUGUETES\SCALEXTRIC\Scalextric 2014\originales 2014\franja.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5822963"/>
            <a:ext cx="9144000" cy="10350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48264" y="6438900"/>
            <a:ext cx="2339752" cy="400110"/>
          </a:xfrm>
          <a:prstGeom prst="rect">
            <a:avLst/>
          </a:prstGeom>
        </p:spPr>
        <p:txBody>
          <a:bodyPr wrap="square">
            <a:spAutoFit/>
          </a:bodyPr>
          <a:lstStyle/>
          <a:p>
            <a:pPr algn="ctr"/>
            <a:r>
              <a:rPr lang="en-US" sz="2000" i="1" dirty="0" smtClean="0">
                <a:solidFill>
                  <a:prstClr val="white"/>
                </a:solidFill>
                <a:effectLst>
                  <a:outerShdw blurRad="38100" dist="38100" dir="2700000" algn="tl">
                    <a:srgbClr val="000000">
                      <a:alpha val="43137"/>
                    </a:srgbClr>
                  </a:outerShdw>
                </a:effectLst>
                <a:latin typeface="Arial Black" panose="020B0A04020102020204" pitchFamily="34" charset="0"/>
              </a:rPr>
              <a:t>W10134X500</a:t>
            </a:r>
            <a:endParaRPr lang="en-US" sz="2000" i="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1" name="10 Rectángulo"/>
          <p:cNvSpPr/>
          <p:nvPr/>
        </p:nvSpPr>
        <p:spPr>
          <a:xfrm>
            <a:off x="5897028" y="5805264"/>
            <a:ext cx="4507620" cy="584775"/>
          </a:xfrm>
          <a:prstGeom prst="rect">
            <a:avLst/>
          </a:prstGeom>
        </p:spPr>
        <p:txBody>
          <a:bodyPr wrap="square">
            <a:spAutoFit/>
          </a:bodyPr>
          <a:lstStyle/>
          <a:p>
            <a:pPr algn="ctr"/>
            <a:r>
              <a:rPr lang="en-US" sz="1600" i="1" dirty="0" smtClean="0">
                <a:solidFill>
                  <a:prstClr val="white"/>
                </a:solidFill>
                <a:effectLst>
                  <a:outerShdw blurRad="38100" dist="38100" dir="2700000" algn="tl">
                    <a:srgbClr val="000000">
                      <a:alpha val="43137"/>
                    </a:srgbClr>
                  </a:outerShdw>
                </a:effectLst>
                <a:latin typeface="Arial Black" panose="020B0A04020102020204" pitchFamily="34" charset="0"/>
              </a:rPr>
              <a:t>WOS System</a:t>
            </a:r>
            <a:endParaRPr lang="en-US" sz="1600" i="1" dirty="0">
              <a:solidFill>
                <a:prstClr val="white"/>
              </a:solidFill>
              <a:effectLst>
                <a:outerShdw blurRad="38100" dist="38100" dir="2700000" algn="tl">
                  <a:srgbClr val="000000">
                    <a:alpha val="43137"/>
                  </a:srgbClr>
                </a:outerShdw>
              </a:effectLst>
              <a:latin typeface="Arial Black" panose="020B0A04020102020204" pitchFamily="34" charset="0"/>
            </a:endParaRPr>
          </a:p>
          <a:p>
            <a:pPr algn="ctr"/>
            <a:r>
              <a:rPr lang="en-US" sz="1600" i="1" dirty="0">
                <a:solidFill>
                  <a:prstClr val="white"/>
                </a:solidFill>
                <a:effectLst>
                  <a:outerShdw blurRad="38100" dist="38100" dir="2700000" algn="tl">
                    <a:srgbClr val="000000">
                      <a:alpha val="43137"/>
                    </a:srgbClr>
                  </a:outerShdw>
                </a:effectLst>
                <a:latin typeface="Arial Black" panose="020B0A04020102020204" pitchFamily="34" charset="0"/>
              </a:rPr>
              <a:t>Set        1:32</a:t>
            </a:r>
          </a:p>
        </p:txBody>
      </p:sp>
      <p:sp>
        <p:nvSpPr>
          <p:cNvPr id="4" name="3 Rectángulo"/>
          <p:cNvSpPr/>
          <p:nvPr/>
        </p:nvSpPr>
        <p:spPr>
          <a:xfrm>
            <a:off x="-252536" y="5971927"/>
            <a:ext cx="7272808" cy="769441"/>
          </a:xfrm>
          <a:prstGeom prst="rect">
            <a:avLst/>
          </a:prstGeom>
        </p:spPr>
        <p:txBody>
          <a:bodyPr wrap="square">
            <a:spAutoFit/>
          </a:bodyPr>
          <a:lstStyle/>
          <a:p>
            <a:pPr algn="ctr"/>
            <a:r>
              <a:rPr lang="en-US" sz="4400" i="1" dirty="0" smtClean="0">
                <a:solidFill>
                  <a:prstClr val="white"/>
                </a:solidFill>
                <a:effectLst>
                  <a:outerShdw blurRad="38100" dist="38100" dir="2700000" algn="tl">
                    <a:srgbClr val="000000">
                      <a:alpha val="43137"/>
                    </a:srgbClr>
                  </a:outerShdw>
                </a:effectLst>
                <a:latin typeface="Arial Black" panose="020B0A04020102020204" pitchFamily="34" charset="0"/>
              </a:rPr>
              <a:t>RACE </a:t>
            </a:r>
            <a:r>
              <a:rPr lang="en-US" sz="4400" i="1" dirty="0">
                <a:solidFill>
                  <a:prstClr val="white"/>
                </a:solidFill>
                <a:effectLst>
                  <a:outerShdw blurRad="38100" dist="38100" dir="2700000" algn="tl">
                    <a:srgbClr val="000000">
                      <a:alpha val="43137"/>
                    </a:srgbClr>
                  </a:outerShdw>
                </a:effectLst>
                <a:latin typeface="Arial Black" panose="020B0A04020102020204" pitchFamily="34" charset="0"/>
              </a:rPr>
              <a:t>REVOLUTION</a:t>
            </a:r>
          </a:p>
        </p:txBody>
      </p:sp>
      <p:pic>
        <p:nvPicPr>
          <p:cNvPr id="12" name="Picture 23" descr="\\ed15\EBMAC\EBMAC_COMUN\COMUN\SCX\VISUALS PRODUCTOS SCX SCALEXTRIC\DE SCX A SCALEXTRIC\Digital Challenge Scalextric.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233" y="938437"/>
            <a:ext cx="7849493" cy="47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C:\Users\l_porcelatti\Desktop\MKTG\Propuestas coches 2013\tapas 2013\tapas 2013\AF_SCX_D_GT_BR_TZ_low.jpg"/>
          <p:cNvPicPr>
            <a:picLocks noChangeAspect="1" noChangeArrowheads="1"/>
          </p:cNvPicPr>
          <p:nvPr/>
        </p:nvPicPr>
        <p:blipFill rotWithShape="1">
          <a:blip r:embed="rId5">
            <a:extLst>
              <a:ext uri="{28A0092B-C50C-407E-A947-70E740481C1C}">
                <a14:useLocalDpi xmlns:a14="http://schemas.microsoft.com/office/drawing/2010/main" val="0"/>
              </a:ext>
            </a:extLst>
          </a:blip>
          <a:srcRect r="54818" b="75993"/>
          <a:stretch/>
        </p:blipFill>
        <p:spPr bwMode="auto">
          <a:xfrm>
            <a:off x="704858" y="1276391"/>
            <a:ext cx="35791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1520" y="5219908"/>
            <a:ext cx="5463996" cy="369332"/>
          </a:xfrm>
          <a:prstGeom prst="rect">
            <a:avLst/>
          </a:prstGeom>
          <a:solidFill>
            <a:srgbClr val="FFFF00"/>
          </a:solidFill>
          <a:ln>
            <a:solidFill>
              <a:srgbClr val="FFFF00"/>
            </a:solidFill>
          </a:ln>
        </p:spPr>
        <p:txBody>
          <a:bodyPr wrap="none" rtlCol="0">
            <a:spAutoFit/>
          </a:bodyPr>
          <a:lstStyle/>
          <a:p>
            <a:r>
              <a:rPr lang="es-ES" dirty="0" err="1" smtClean="0"/>
              <a:t>Attention</a:t>
            </a:r>
            <a:r>
              <a:rPr lang="es-ES" dirty="0" smtClean="0"/>
              <a:t>: </a:t>
            </a:r>
            <a:r>
              <a:rPr lang="es-ES" dirty="0" err="1" smtClean="0"/>
              <a:t>Packaging</a:t>
            </a:r>
            <a:r>
              <a:rPr lang="es-ES" dirty="0" smtClean="0"/>
              <a:t> to be </a:t>
            </a:r>
            <a:r>
              <a:rPr lang="es-ES" dirty="0" err="1" smtClean="0"/>
              <a:t>reworked</a:t>
            </a:r>
            <a:r>
              <a:rPr lang="es-ES" dirty="0" smtClean="0"/>
              <a:t> </a:t>
            </a:r>
            <a:r>
              <a:rPr lang="es-ES" dirty="0" err="1" smtClean="0"/>
              <a:t>with</a:t>
            </a:r>
            <a:r>
              <a:rPr lang="es-ES" dirty="0" smtClean="0"/>
              <a:t> WOS </a:t>
            </a:r>
            <a:r>
              <a:rPr lang="es-ES" dirty="0" err="1" smtClean="0"/>
              <a:t>branding</a:t>
            </a:r>
            <a:endParaRPr lang="es-ES" dirty="0"/>
          </a:p>
        </p:txBody>
      </p:sp>
    </p:spTree>
    <p:extLst>
      <p:ext uri="{BB962C8B-B14F-4D97-AF65-F5344CB8AC3E}">
        <p14:creationId xmlns:p14="http://schemas.microsoft.com/office/powerpoint/2010/main" val="342428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1467</Words>
  <Application>Microsoft Office PowerPoint</Application>
  <PresentationFormat>Presentación en pantalla (4:3)</PresentationFormat>
  <Paragraphs>272</Paragraphs>
  <Slides>28</Slides>
  <Notes>0</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9_Tema de Office</vt:lpstr>
      <vt:lpstr>1_Tema de Office</vt:lpstr>
      <vt:lpstr>2.4G Wireless Overtaking System   Product launch November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Educa Borras,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2.4G Digital System WIRELESS Nuevo Lanzamiento Navidad 2014</dc:title>
  <dc:creator>Jorge Arceo</dc:creator>
  <cp:lastModifiedBy>Jordi Estrada</cp:lastModifiedBy>
  <cp:revision>33</cp:revision>
  <dcterms:created xsi:type="dcterms:W3CDTF">2014-06-17T05:06:53Z</dcterms:created>
  <dcterms:modified xsi:type="dcterms:W3CDTF">2014-07-07T17:52:05Z</dcterms:modified>
</cp:coreProperties>
</file>